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34"/>
  </p:notesMasterIdLst>
  <p:handoutMasterIdLst>
    <p:handoutMasterId r:id="rId35"/>
  </p:handoutMasterIdLst>
  <p:sldIdLst>
    <p:sldId id="256" r:id="rId3"/>
    <p:sldId id="264" r:id="rId4"/>
    <p:sldId id="257" r:id="rId5"/>
    <p:sldId id="265" r:id="rId6"/>
    <p:sldId id="291" r:id="rId7"/>
    <p:sldId id="259" r:id="rId8"/>
    <p:sldId id="266" r:id="rId9"/>
    <p:sldId id="292" r:id="rId10"/>
    <p:sldId id="293" r:id="rId11"/>
    <p:sldId id="260" r:id="rId12"/>
    <p:sldId id="294" r:id="rId13"/>
    <p:sldId id="263" r:id="rId14"/>
    <p:sldId id="295" r:id="rId15"/>
    <p:sldId id="267" r:id="rId16"/>
    <p:sldId id="268" r:id="rId17"/>
    <p:sldId id="287" r:id="rId18"/>
    <p:sldId id="270" r:id="rId19"/>
    <p:sldId id="271" r:id="rId20"/>
    <p:sldId id="286" r:id="rId21"/>
    <p:sldId id="273" r:id="rId22"/>
    <p:sldId id="274" r:id="rId23"/>
    <p:sldId id="285" r:id="rId24"/>
    <p:sldId id="276" r:id="rId25"/>
    <p:sldId id="284" r:id="rId26"/>
    <p:sldId id="279" r:id="rId27"/>
    <p:sldId id="261" r:id="rId28"/>
    <p:sldId id="282" r:id="rId29"/>
    <p:sldId id="262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2F2F2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3692"/>
  </p:normalViewPr>
  <p:slideViewPr>
    <p:cSldViewPr snapToGrid="0" snapToObjects="1">
      <p:cViewPr varScale="1">
        <p:scale>
          <a:sx n="75" d="100"/>
          <a:sy n="75" d="100"/>
        </p:scale>
        <p:origin x="6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61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B6-4A1D-B0FA-EFEF6B0E7E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BB6-4A1D-B0FA-EFEF6B0E7E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BB6-4A1D-B0FA-EFEF6B0E7E7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77175648"/>
        <c:axId val="1177164832"/>
      </c:lineChart>
      <c:catAx>
        <c:axId val="1177175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77164832"/>
        <c:crosses val="autoZero"/>
        <c:auto val="1"/>
        <c:lblAlgn val="ctr"/>
        <c:lblOffset val="100"/>
        <c:noMultiLvlLbl val="0"/>
      </c:catAx>
      <c:valAx>
        <c:axId val="11771648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77175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1E-4A57-BCA7-5BE4EB4595F0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3C-4AF1-AC8F-BDAB4A5A5345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0.72</c:v>
                </c:pt>
                <c:pt idx="1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3C-4AF1-AC8F-BDAB4A5A5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C3BA3A-2322-45D4-A7B4-A1B80214613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B3E163D5-BF53-4F52-B6A5-A7003FCE9EE3}">
      <dgm:prSet phldrT="[文本]" custT="1"/>
      <dgm:spPr/>
      <dgm:t>
        <a:bodyPr/>
        <a:lstStyle/>
        <a:p>
          <a:r>
            <a:rPr lang="en-US" sz="1800" kern="1200" dirty="0" smtClean="0">
              <a:solidFill>
                <a:schemeClr val="accent1"/>
              </a:solidFill>
              <a:latin typeface="+mn-lt"/>
              <a:ea typeface="+mn-ea"/>
              <a:cs typeface="+mn-cs"/>
            </a:rPr>
            <a:t>Algorithms used in machine learning</a:t>
          </a:r>
          <a:endParaRPr lang="zh-CN" altLang="en-US" sz="1800" kern="1200" dirty="0">
            <a:solidFill>
              <a:schemeClr val="accent1"/>
            </a:solidFill>
            <a:latin typeface="+mn-lt"/>
            <a:ea typeface="+mn-ea"/>
            <a:cs typeface="+mn-cs"/>
          </a:endParaRPr>
        </a:p>
      </dgm:t>
    </dgm:pt>
    <dgm:pt modelId="{8B1099BD-4E94-46F1-98F8-DFB975E42B4D}" type="parTrans" cxnId="{739F89BC-7A94-4246-A38F-BB47055FBB0D}">
      <dgm:prSet/>
      <dgm:spPr/>
      <dgm:t>
        <a:bodyPr/>
        <a:lstStyle/>
        <a:p>
          <a:endParaRPr lang="zh-CN" altLang="en-US" sz="1050"/>
        </a:p>
      </dgm:t>
    </dgm:pt>
    <dgm:pt modelId="{E934A9F0-FC47-42C6-AF54-23878B81DD7F}" type="sibTrans" cxnId="{739F89BC-7A94-4246-A38F-BB47055FBB0D}">
      <dgm:prSet/>
      <dgm:spPr/>
      <dgm:t>
        <a:bodyPr/>
        <a:lstStyle/>
        <a:p>
          <a:endParaRPr lang="zh-CN" altLang="en-US" sz="1050"/>
        </a:p>
      </dgm:t>
    </dgm:pt>
    <dgm:pt modelId="{2A468BA2-CB61-4801-A5D7-E834B083C8E5}">
      <dgm:prSet phldrT="[文本]" custT="1"/>
      <dgm:spPr/>
      <dgm:t>
        <a:bodyPr/>
        <a:lstStyle/>
        <a:p>
          <a:r>
            <a:rPr lang="en-US" altLang="zh-CN" sz="1800" dirty="0" smtClean="0"/>
            <a:t>Supervised Learning</a:t>
          </a:r>
          <a:endParaRPr lang="zh-CN" altLang="en-US" sz="1800" dirty="0"/>
        </a:p>
      </dgm:t>
    </dgm:pt>
    <dgm:pt modelId="{7F5D8BDD-A071-465F-B790-CE68745153E6}" type="parTrans" cxnId="{765E3AEC-80F0-47FE-85E7-B83EEB4B94EA}">
      <dgm:prSet custT="1"/>
      <dgm:spPr/>
      <dgm:t>
        <a:bodyPr/>
        <a:lstStyle/>
        <a:p>
          <a:endParaRPr lang="zh-CN" altLang="en-US" sz="100"/>
        </a:p>
      </dgm:t>
    </dgm:pt>
    <dgm:pt modelId="{429B945E-25F5-4476-8FD9-5E7E3A565DA6}" type="sibTrans" cxnId="{765E3AEC-80F0-47FE-85E7-B83EEB4B94EA}">
      <dgm:prSet/>
      <dgm:spPr/>
      <dgm:t>
        <a:bodyPr/>
        <a:lstStyle/>
        <a:p>
          <a:endParaRPr lang="zh-CN" altLang="en-US" sz="1050"/>
        </a:p>
      </dgm:t>
    </dgm:pt>
    <dgm:pt modelId="{3CE2D2B9-3828-4797-BBF2-F23AB4003ED8}">
      <dgm:prSet phldrT="[文本]" custT="1"/>
      <dgm:spPr/>
      <dgm:t>
        <a:bodyPr/>
        <a:lstStyle/>
        <a:p>
          <a:r>
            <a:rPr lang="en-US" altLang="zh-CN" sz="1800" kern="1200" dirty="0" smtClean="0">
              <a:solidFill>
                <a:schemeClr val="accent1"/>
              </a:solidFill>
              <a:latin typeface="+mn-lt"/>
              <a:ea typeface="+mn-ea"/>
              <a:cs typeface="+mn-cs"/>
            </a:rPr>
            <a:t>Un-supervised Learning</a:t>
          </a:r>
          <a:endParaRPr lang="zh-CN" altLang="en-US" sz="1800" kern="1200" dirty="0">
            <a:solidFill>
              <a:schemeClr val="accent1"/>
            </a:solidFill>
            <a:latin typeface="+mn-lt"/>
            <a:ea typeface="+mn-ea"/>
            <a:cs typeface="+mn-cs"/>
          </a:endParaRPr>
        </a:p>
      </dgm:t>
    </dgm:pt>
    <dgm:pt modelId="{F8AD90E5-958E-45ED-8BD6-17FD1B1C3CDE}" type="parTrans" cxnId="{848CD5B5-9005-459E-96E7-E3C2FC1AE15D}">
      <dgm:prSet custT="1"/>
      <dgm:spPr/>
      <dgm:t>
        <a:bodyPr/>
        <a:lstStyle/>
        <a:p>
          <a:endParaRPr lang="zh-CN" altLang="en-US" sz="100"/>
        </a:p>
      </dgm:t>
    </dgm:pt>
    <dgm:pt modelId="{EF237DA1-1DCD-49D9-9ED1-4A4E618FD53C}" type="sibTrans" cxnId="{848CD5B5-9005-459E-96E7-E3C2FC1AE15D}">
      <dgm:prSet/>
      <dgm:spPr/>
      <dgm:t>
        <a:bodyPr/>
        <a:lstStyle/>
        <a:p>
          <a:endParaRPr lang="zh-CN" altLang="en-US" sz="1050"/>
        </a:p>
      </dgm:t>
    </dgm:pt>
    <dgm:pt modelId="{E1B140DF-541D-4122-9FB1-DB78DB532361}">
      <dgm:prSet phldrT="[文本]" custT="1"/>
      <dgm:spPr/>
      <dgm:t>
        <a:bodyPr/>
        <a:lstStyle/>
        <a:p>
          <a:r>
            <a:rPr lang="en-US" sz="1800" b="0" i="0" dirty="0" smtClean="0"/>
            <a:t>Reinforcement learning</a:t>
          </a:r>
          <a:endParaRPr lang="zh-CN" altLang="en-US" sz="1800" dirty="0"/>
        </a:p>
      </dgm:t>
    </dgm:pt>
    <dgm:pt modelId="{EDD76276-B987-4008-8572-7A2141AB6BC0}" type="parTrans" cxnId="{8AC9837B-C2FF-4DD4-A3D6-CD2FA7E2B9AA}">
      <dgm:prSet custT="1"/>
      <dgm:spPr/>
      <dgm:t>
        <a:bodyPr/>
        <a:lstStyle/>
        <a:p>
          <a:endParaRPr lang="zh-CN" altLang="en-US" sz="100"/>
        </a:p>
      </dgm:t>
    </dgm:pt>
    <dgm:pt modelId="{A015C537-BA37-47C0-8DA2-0EAFBE5BEE62}" type="sibTrans" cxnId="{8AC9837B-C2FF-4DD4-A3D6-CD2FA7E2B9AA}">
      <dgm:prSet/>
      <dgm:spPr/>
      <dgm:t>
        <a:bodyPr/>
        <a:lstStyle/>
        <a:p>
          <a:endParaRPr lang="zh-CN" altLang="en-US" sz="1050"/>
        </a:p>
      </dgm:t>
    </dgm:pt>
    <dgm:pt modelId="{57CB9F01-3979-49C6-AF84-D73E12CD5E20}" type="pres">
      <dgm:prSet presAssocID="{B1C3BA3A-2322-45D4-A7B4-A1B80214613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95917E4-0D97-4895-AD0B-85E642CED552}" type="pres">
      <dgm:prSet presAssocID="{B3E163D5-BF53-4F52-B6A5-A7003FCE9EE3}" presName="root1" presStyleCnt="0"/>
      <dgm:spPr/>
    </dgm:pt>
    <dgm:pt modelId="{1013000E-264E-4678-8DD2-38B60DE67B99}" type="pres">
      <dgm:prSet presAssocID="{B3E163D5-BF53-4F52-B6A5-A7003FCE9EE3}" presName="LevelOneTextNode" presStyleLbl="node0" presStyleIdx="0" presStyleCnt="1" custAng="5400000" custScaleX="113498" custScaleY="4739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D0FFD64-7C3D-4510-A48F-477C1059C8A3}" type="pres">
      <dgm:prSet presAssocID="{B3E163D5-BF53-4F52-B6A5-A7003FCE9EE3}" presName="level2hierChild" presStyleCnt="0"/>
      <dgm:spPr/>
    </dgm:pt>
    <dgm:pt modelId="{D4450AFD-0200-4951-AFE2-7A50205E506F}" type="pres">
      <dgm:prSet presAssocID="{7F5D8BDD-A071-465F-B790-CE68745153E6}" presName="conn2-1" presStyleLbl="parChTrans1D2" presStyleIdx="0" presStyleCnt="3"/>
      <dgm:spPr/>
    </dgm:pt>
    <dgm:pt modelId="{C6E64059-E356-43EE-B225-8BA6B329DC67}" type="pres">
      <dgm:prSet presAssocID="{7F5D8BDD-A071-465F-B790-CE68745153E6}" presName="connTx" presStyleLbl="parChTrans1D2" presStyleIdx="0" presStyleCnt="3"/>
      <dgm:spPr/>
    </dgm:pt>
    <dgm:pt modelId="{007E8BE3-7760-4CE3-B9E1-1381EA1D94DF}" type="pres">
      <dgm:prSet presAssocID="{2A468BA2-CB61-4801-A5D7-E834B083C8E5}" presName="root2" presStyleCnt="0"/>
      <dgm:spPr/>
    </dgm:pt>
    <dgm:pt modelId="{BA8EC8D6-B51F-42F7-90D5-83BA319794F0}" type="pres">
      <dgm:prSet presAssocID="{2A468BA2-CB61-4801-A5D7-E834B083C8E5}" presName="LevelTwoTextNode" presStyleLbl="node2" presStyleIdx="0" presStyleCnt="3" custLinFactNeighborX="34380" custLinFactNeighborY="-638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48034F-8B9E-4077-9EC2-B696BD8336DE}" type="pres">
      <dgm:prSet presAssocID="{2A468BA2-CB61-4801-A5D7-E834B083C8E5}" presName="level3hierChild" presStyleCnt="0"/>
      <dgm:spPr/>
    </dgm:pt>
    <dgm:pt modelId="{7B85508D-CABF-4189-BE87-38D0519617CE}" type="pres">
      <dgm:prSet presAssocID="{F8AD90E5-958E-45ED-8BD6-17FD1B1C3CDE}" presName="conn2-1" presStyleLbl="parChTrans1D2" presStyleIdx="1" presStyleCnt="3"/>
      <dgm:spPr/>
    </dgm:pt>
    <dgm:pt modelId="{DFE64D2D-4817-473E-B3D3-A9D2EC3772E1}" type="pres">
      <dgm:prSet presAssocID="{F8AD90E5-958E-45ED-8BD6-17FD1B1C3CDE}" presName="connTx" presStyleLbl="parChTrans1D2" presStyleIdx="1" presStyleCnt="3"/>
      <dgm:spPr/>
    </dgm:pt>
    <dgm:pt modelId="{0231BADB-A654-4F63-89DA-565E21BA85B8}" type="pres">
      <dgm:prSet presAssocID="{3CE2D2B9-3828-4797-BBF2-F23AB4003ED8}" presName="root2" presStyleCnt="0"/>
      <dgm:spPr/>
    </dgm:pt>
    <dgm:pt modelId="{58ABB048-757E-4099-8461-059527EF8528}" type="pres">
      <dgm:prSet presAssocID="{3CE2D2B9-3828-4797-BBF2-F23AB4003ED8}" presName="LevelTwoTextNode" presStyleLbl="node2" presStyleIdx="1" presStyleCnt="3" custLinFactNeighborX="35597">
        <dgm:presLayoutVars>
          <dgm:chPref val="3"/>
        </dgm:presLayoutVars>
      </dgm:prSet>
      <dgm:spPr/>
    </dgm:pt>
    <dgm:pt modelId="{4EA95486-D359-4C73-A72E-965BE3B667E3}" type="pres">
      <dgm:prSet presAssocID="{3CE2D2B9-3828-4797-BBF2-F23AB4003ED8}" presName="level3hierChild" presStyleCnt="0"/>
      <dgm:spPr/>
    </dgm:pt>
    <dgm:pt modelId="{D30A4745-3363-4074-83A2-A3634FE256F6}" type="pres">
      <dgm:prSet presAssocID="{EDD76276-B987-4008-8572-7A2141AB6BC0}" presName="conn2-1" presStyleLbl="parChTrans1D2" presStyleIdx="2" presStyleCnt="3"/>
      <dgm:spPr/>
    </dgm:pt>
    <dgm:pt modelId="{7F7BA949-5AFB-4BFE-893B-D42CEE00BE1C}" type="pres">
      <dgm:prSet presAssocID="{EDD76276-B987-4008-8572-7A2141AB6BC0}" presName="connTx" presStyleLbl="parChTrans1D2" presStyleIdx="2" presStyleCnt="3"/>
      <dgm:spPr/>
    </dgm:pt>
    <dgm:pt modelId="{2FF3DEFA-0CD4-40F1-AFED-F6D554421B91}" type="pres">
      <dgm:prSet presAssocID="{E1B140DF-541D-4122-9FB1-DB78DB532361}" presName="root2" presStyleCnt="0"/>
      <dgm:spPr/>
    </dgm:pt>
    <dgm:pt modelId="{703B66A1-E835-4100-BCA9-811F7EB841B1}" type="pres">
      <dgm:prSet presAssocID="{E1B140DF-541D-4122-9FB1-DB78DB532361}" presName="LevelTwoTextNode" presStyleLbl="node2" presStyleIdx="2" presStyleCnt="3" custLinFactNeighborX="36205" custLinFactNeighborY="3792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6234EC-957A-4DC0-9228-09267EEE14C4}" type="pres">
      <dgm:prSet presAssocID="{E1B140DF-541D-4122-9FB1-DB78DB532361}" presName="level3hierChild" presStyleCnt="0"/>
      <dgm:spPr/>
    </dgm:pt>
  </dgm:ptLst>
  <dgm:cxnLst>
    <dgm:cxn modelId="{A79E1CE7-0BFA-4729-AB3F-7252D54BEA40}" type="presOf" srcId="{F8AD90E5-958E-45ED-8BD6-17FD1B1C3CDE}" destId="{7B85508D-CABF-4189-BE87-38D0519617CE}" srcOrd="0" destOrd="0" presId="urn:microsoft.com/office/officeart/2008/layout/HorizontalMultiLevelHierarchy"/>
    <dgm:cxn modelId="{6E99E60F-B1AD-4017-84F7-C0B30B438D90}" type="presOf" srcId="{3CE2D2B9-3828-4797-BBF2-F23AB4003ED8}" destId="{58ABB048-757E-4099-8461-059527EF8528}" srcOrd="0" destOrd="0" presId="urn:microsoft.com/office/officeart/2008/layout/HorizontalMultiLevelHierarchy"/>
    <dgm:cxn modelId="{8AC9837B-C2FF-4DD4-A3D6-CD2FA7E2B9AA}" srcId="{B3E163D5-BF53-4F52-B6A5-A7003FCE9EE3}" destId="{E1B140DF-541D-4122-9FB1-DB78DB532361}" srcOrd="2" destOrd="0" parTransId="{EDD76276-B987-4008-8572-7A2141AB6BC0}" sibTransId="{A015C537-BA37-47C0-8DA2-0EAFBE5BEE62}"/>
    <dgm:cxn modelId="{120DD7E9-92B4-4B9C-B7F1-24CA3F961346}" type="presOf" srcId="{B1C3BA3A-2322-45D4-A7B4-A1B80214613C}" destId="{57CB9F01-3979-49C6-AF84-D73E12CD5E20}" srcOrd="0" destOrd="0" presId="urn:microsoft.com/office/officeart/2008/layout/HorizontalMultiLevelHierarchy"/>
    <dgm:cxn modelId="{535FFB44-ADD3-4C9A-83DC-2E97BD55B16B}" type="presOf" srcId="{EDD76276-B987-4008-8572-7A2141AB6BC0}" destId="{7F7BA949-5AFB-4BFE-893B-D42CEE00BE1C}" srcOrd="1" destOrd="0" presId="urn:microsoft.com/office/officeart/2008/layout/HorizontalMultiLevelHierarchy"/>
    <dgm:cxn modelId="{765E3AEC-80F0-47FE-85E7-B83EEB4B94EA}" srcId="{B3E163D5-BF53-4F52-B6A5-A7003FCE9EE3}" destId="{2A468BA2-CB61-4801-A5D7-E834B083C8E5}" srcOrd="0" destOrd="0" parTransId="{7F5D8BDD-A071-465F-B790-CE68745153E6}" sibTransId="{429B945E-25F5-4476-8FD9-5E7E3A565DA6}"/>
    <dgm:cxn modelId="{A9DAEC5B-AB24-40D2-9FAB-0B3661C8C064}" type="presOf" srcId="{F8AD90E5-958E-45ED-8BD6-17FD1B1C3CDE}" destId="{DFE64D2D-4817-473E-B3D3-A9D2EC3772E1}" srcOrd="1" destOrd="0" presId="urn:microsoft.com/office/officeart/2008/layout/HorizontalMultiLevelHierarchy"/>
    <dgm:cxn modelId="{F0079C42-1114-4C39-A617-B64BE1C8C698}" type="presOf" srcId="{B3E163D5-BF53-4F52-B6A5-A7003FCE9EE3}" destId="{1013000E-264E-4678-8DD2-38B60DE67B99}" srcOrd="0" destOrd="0" presId="urn:microsoft.com/office/officeart/2008/layout/HorizontalMultiLevelHierarchy"/>
    <dgm:cxn modelId="{739F89BC-7A94-4246-A38F-BB47055FBB0D}" srcId="{B1C3BA3A-2322-45D4-A7B4-A1B80214613C}" destId="{B3E163D5-BF53-4F52-B6A5-A7003FCE9EE3}" srcOrd="0" destOrd="0" parTransId="{8B1099BD-4E94-46F1-98F8-DFB975E42B4D}" sibTransId="{E934A9F0-FC47-42C6-AF54-23878B81DD7F}"/>
    <dgm:cxn modelId="{848CD5B5-9005-459E-96E7-E3C2FC1AE15D}" srcId="{B3E163D5-BF53-4F52-B6A5-A7003FCE9EE3}" destId="{3CE2D2B9-3828-4797-BBF2-F23AB4003ED8}" srcOrd="1" destOrd="0" parTransId="{F8AD90E5-958E-45ED-8BD6-17FD1B1C3CDE}" sibTransId="{EF237DA1-1DCD-49D9-9ED1-4A4E618FD53C}"/>
    <dgm:cxn modelId="{FD48641A-AA27-41AF-B7E7-204310B862B5}" type="presOf" srcId="{EDD76276-B987-4008-8572-7A2141AB6BC0}" destId="{D30A4745-3363-4074-83A2-A3634FE256F6}" srcOrd="0" destOrd="0" presId="urn:microsoft.com/office/officeart/2008/layout/HorizontalMultiLevelHierarchy"/>
    <dgm:cxn modelId="{6B391D73-85B6-4759-94FE-37A0ADAF1CA9}" type="presOf" srcId="{2A468BA2-CB61-4801-A5D7-E834B083C8E5}" destId="{BA8EC8D6-B51F-42F7-90D5-83BA319794F0}" srcOrd="0" destOrd="0" presId="urn:microsoft.com/office/officeart/2008/layout/HorizontalMultiLevelHierarchy"/>
    <dgm:cxn modelId="{61E6A19D-7D39-4FE2-93EE-339FCF8AE666}" type="presOf" srcId="{7F5D8BDD-A071-465F-B790-CE68745153E6}" destId="{C6E64059-E356-43EE-B225-8BA6B329DC67}" srcOrd="1" destOrd="0" presId="urn:microsoft.com/office/officeart/2008/layout/HorizontalMultiLevelHierarchy"/>
    <dgm:cxn modelId="{0AADC1CC-B9E9-4B34-9FE2-5421133D8840}" type="presOf" srcId="{E1B140DF-541D-4122-9FB1-DB78DB532361}" destId="{703B66A1-E835-4100-BCA9-811F7EB841B1}" srcOrd="0" destOrd="0" presId="urn:microsoft.com/office/officeart/2008/layout/HorizontalMultiLevelHierarchy"/>
    <dgm:cxn modelId="{9B5AECEE-A5F5-423D-9C91-30EE005F3E64}" type="presOf" srcId="{7F5D8BDD-A071-465F-B790-CE68745153E6}" destId="{D4450AFD-0200-4951-AFE2-7A50205E506F}" srcOrd="0" destOrd="0" presId="urn:microsoft.com/office/officeart/2008/layout/HorizontalMultiLevelHierarchy"/>
    <dgm:cxn modelId="{B921A38A-3AC7-4848-AD0E-9AF08FC8F80D}" type="presParOf" srcId="{57CB9F01-3979-49C6-AF84-D73E12CD5E20}" destId="{195917E4-0D97-4895-AD0B-85E642CED552}" srcOrd="0" destOrd="0" presId="urn:microsoft.com/office/officeart/2008/layout/HorizontalMultiLevelHierarchy"/>
    <dgm:cxn modelId="{D7EC7326-24B4-4A37-ACBD-0FDE2AE40DD5}" type="presParOf" srcId="{195917E4-0D97-4895-AD0B-85E642CED552}" destId="{1013000E-264E-4678-8DD2-38B60DE67B99}" srcOrd="0" destOrd="0" presId="urn:microsoft.com/office/officeart/2008/layout/HorizontalMultiLevelHierarchy"/>
    <dgm:cxn modelId="{5DD18010-EEDB-48E2-97C0-210965668D56}" type="presParOf" srcId="{195917E4-0D97-4895-AD0B-85E642CED552}" destId="{4D0FFD64-7C3D-4510-A48F-477C1059C8A3}" srcOrd="1" destOrd="0" presId="urn:microsoft.com/office/officeart/2008/layout/HorizontalMultiLevelHierarchy"/>
    <dgm:cxn modelId="{FB6EB30E-CA34-453E-A91F-F75B31E58B5E}" type="presParOf" srcId="{4D0FFD64-7C3D-4510-A48F-477C1059C8A3}" destId="{D4450AFD-0200-4951-AFE2-7A50205E506F}" srcOrd="0" destOrd="0" presId="urn:microsoft.com/office/officeart/2008/layout/HorizontalMultiLevelHierarchy"/>
    <dgm:cxn modelId="{F53D5038-921D-493B-A322-19E1DFA8ECA9}" type="presParOf" srcId="{D4450AFD-0200-4951-AFE2-7A50205E506F}" destId="{C6E64059-E356-43EE-B225-8BA6B329DC67}" srcOrd="0" destOrd="0" presId="urn:microsoft.com/office/officeart/2008/layout/HorizontalMultiLevelHierarchy"/>
    <dgm:cxn modelId="{FA76094E-FC4A-4A62-9F36-F52C0AD92037}" type="presParOf" srcId="{4D0FFD64-7C3D-4510-A48F-477C1059C8A3}" destId="{007E8BE3-7760-4CE3-B9E1-1381EA1D94DF}" srcOrd="1" destOrd="0" presId="urn:microsoft.com/office/officeart/2008/layout/HorizontalMultiLevelHierarchy"/>
    <dgm:cxn modelId="{BA0CB884-CAEC-49B5-93ED-0964EE9653A1}" type="presParOf" srcId="{007E8BE3-7760-4CE3-B9E1-1381EA1D94DF}" destId="{BA8EC8D6-B51F-42F7-90D5-83BA319794F0}" srcOrd="0" destOrd="0" presId="urn:microsoft.com/office/officeart/2008/layout/HorizontalMultiLevelHierarchy"/>
    <dgm:cxn modelId="{E6E8553A-7550-4645-9DC3-C9CFA4C7F6EB}" type="presParOf" srcId="{007E8BE3-7760-4CE3-B9E1-1381EA1D94DF}" destId="{FE48034F-8B9E-4077-9EC2-B696BD8336DE}" srcOrd="1" destOrd="0" presId="urn:microsoft.com/office/officeart/2008/layout/HorizontalMultiLevelHierarchy"/>
    <dgm:cxn modelId="{5BA21DB6-A5BF-4C41-BF8D-0A53C30A96B4}" type="presParOf" srcId="{4D0FFD64-7C3D-4510-A48F-477C1059C8A3}" destId="{7B85508D-CABF-4189-BE87-38D0519617CE}" srcOrd="2" destOrd="0" presId="urn:microsoft.com/office/officeart/2008/layout/HorizontalMultiLevelHierarchy"/>
    <dgm:cxn modelId="{54BE130C-322D-47BB-9958-AEF698FE2B98}" type="presParOf" srcId="{7B85508D-CABF-4189-BE87-38D0519617CE}" destId="{DFE64D2D-4817-473E-B3D3-A9D2EC3772E1}" srcOrd="0" destOrd="0" presId="urn:microsoft.com/office/officeart/2008/layout/HorizontalMultiLevelHierarchy"/>
    <dgm:cxn modelId="{0704B873-6F43-48D1-8665-D1C1C800C6BB}" type="presParOf" srcId="{4D0FFD64-7C3D-4510-A48F-477C1059C8A3}" destId="{0231BADB-A654-4F63-89DA-565E21BA85B8}" srcOrd="3" destOrd="0" presId="urn:microsoft.com/office/officeart/2008/layout/HorizontalMultiLevelHierarchy"/>
    <dgm:cxn modelId="{541D7571-FD23-47D6-8601-25B67748362E}" type="presParOf" srcId="{0231BADB-A654-4F63-89DA-565E21BA85B8}" destId="{58ABB048-757E-4099-8461-059527EF8528}" srcOrd="0" destOrd="0" presId="urn:microsoft.com/office/officeart/2008/layout/HorizontalMultiLevelHierarchy"/>
    <dgm:cxn modelId="{9FE9CF22-9D01-4F7F-AF6C-4D57A1BBBA6F}" type="presParOf" srcId="{0231BADB-A654-4F63-89DA-565E21BA85B8}" destId="{4EA95486-D359-4C73-A72E-965BE3B667E3}" srcOrd="1" destOrd="0" presId="urn:microsoft.com/office/officeart/2008/layout/HorizontalMultiLevelHierarchy"/>
    <dgm:cxn modelId="{46A53D4E-DB5B-462D-A077-A9146290CBEF}" type="presParOf" srcId="{4D0FFD64-7C3D-4510-A48F-477C1059C8A3}" destId="{D30A4745-3363-4074-83A2-A3634FE256F6}" srcOrd="4" destOrd="0" presId="urn:microsoft.com/office/officeart/2008/layout/HorizontalMultiLevelHierarchy"/>
    <dgm:cxn modelId="{9B7DD220-EBC4-4571-8AC6-86748999DA98}" type="presParOf" srcId="{D30A4745-3363-4074-83A2-A3634FE256F6}" destId="{7F7BA949-5AFB-4BFE-893B-D42CEE00BE1C}" srcOrd="0" destOrd="0" presId="urn:microsoft.com/office/officeart/2008/layout/HorizontalMultiLevelHierarchy"/>
    <dgm:cxn modelId="{4ADA1328-8C6B-480D-A7A5-B2FD5D104ECB}" type="presParOf" srcId="{4D0FFD64-7C3D-4510-A48F-477C1059C8A3}" destId="{2FF3DEFA-0CD4-40F1-AFED-F6D554421B91}" srcOrd="5" destOrd="0" presId="urn:microsoft.com/office/officeart/2008/layout/HorizontalMultiLevelHierarchy"/>
    <dgm:cxn modelId="{460B7495-0A39-4607-9985-74343B4A709F}" type="presParOf" srcId="{2FF3DEFA-0CD4-40F1-AFED-F6D554421B91}" destId="{703B66A1-E835-4100-BCA9-811F7EB841B1}" srcOrd="0" destOrd="0" presId="urn:microsoft.com/office/officeart/2008/layout/HorizontalMultiLevelHierarchy"/>
    <dgm:cxn modelId="{C48A3358-C3DC-46C5-8273-071ACB64B691}" type="presParOf" srcId="{2FF3DEFA-0CD4-40F1-AFED-F6D554421B91}" destId="{416234EC-957A-4DC0-9228-09267EEE14C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A4745-3363-4074-83A2-A3634FE256F6}">
      <dsp:nvSpPr>
        <dsp:cNvPr id="0" name=""/>
        <dsp:cNvSpPr/>
      </dsp:nvSpPr>
      <dsp:spPr>
        <a:xfrm>
          <a:off x="1594935" y="2205868"/>
          <a:ext cx="1193440" cy="1365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6720" y="0"/>
              </a:lnTo>
              <a:lnTo>
                <a:pt x="596720" y="1365652"/>
              </a:lnTo>
              <a:lnTo>
                <a:pt x="1193440" y="136565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2146315" y="2843353"/>
        <a:ext cx="90682" cy="90682"/>
      </dsp:txXfrm>
    </dsp:sp>
    <dsp:sp modelId="{7B85508D-CABF-4189-BE87-38D0519617CE}">
      <dsp:nvSpPr>
        <dsp:cNvPr id="0" name=""/>
        <dsp:cNvSpPr/>
      </dsp:nvSpPr>
      <dsp:spPr>
        <a:xfrm>
          <a:off x="1594935" y="2160148"/>
          <a:ext cx="11934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93440" y="457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2161820" y="2176032"/>
        <a:ext cx="59672" cy="59672"/>
      </dsp:txXfrm>
    </dsp:sp>
    <dsp:sp modelId="{D4450AFD-0200-4951-AFE2-7A50205E506F}">
      <dsp:nvSpPr>
        <dsp:cNvPr id="0" name=""/>
        <dsp:cNvSpPr/>
      </dsp:nvSpPr>
      <dsp:spPr>
        <a:xfrm>
          <a:off x="1594935" y="622720"/>
          <a:ext cx="1193440" cy="1583148"/>
        </a:xfrm>
        <a:custGeom>
          <a:avLst/>
          <a:gdLst/>
          <a:ahLst/>
          <a:cxnLst/>
          <a:rect l="0" t="0" r="0" b="0"/>
          <a:pathLst>
            <a:path>
              <a:moveTo>
                <a:pt x="0" y="1583148"/>
              </a:moveTo>
              <a:lnTo>
                <a:pt x="596720" y="1583148"/>
              </a:lnTo>
              <a:lnTo>
                <a:pt x="596720" y="0"/>
              </a:lnTo>
              <a:lnTo>
                <a:pt x="1193440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2142091" y="1364729"/>
        <a:ext cx="99129" cy="99129"/>
      </dsp:txXfrm>
    </dsp:sp>
    <dsp:sp modelId="{1013000E-264E-4678-8DD2-38B60DE67B99}">
      <dsp:nvSpPr>
        <dsp:cNvPr id="0" name=""/>
        <dsp:cNvSpPr/>
      </dsp:nvSpPr>
      <dsp:spPr>
        <a:xfrm>
          <a:off x="73865" y="1730181"/>
          <a:ext cx="2090766" cy="95137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1"/>
              </a:solidFill>
              <a:latin typeface="+mn-lt"/>
              <a:ea typeface="+mn-ea"/>
              <a:cs typeface="+mn-cs"/>
            </a:rPr>
            <a:t>Algorithms used in machine learning</a:t>
          </a:r>
          <a:endParaRPr lang="zh-CN" altLang="en-US" sz="1800" kern="1200" dirty="0">
            <a:solidFill>
              <a:schemeClr val="accent1"/>
            </a:solidFill>
            <a:latin typeface="+mn-lt"/>
            <a:ea typeface="+mn-ea"/>
            <a:cs typeface="+mn-cs"/>
          </a:endParaRPr>
        </a:p>
      </dsp:txBody>
      <dsp:txXfrm>
        <a:off x="73865" y="1730181"/>
        <a:ext cx="2090766" cy="951374"/>
      </dsp:txXfrm>
    </dsp:sp>
    <dsp:sp modelId="{BA8EC8D6-B51F-42F7-90D5-83BA319794F0}">
      <dsp:nvSpPr>
        <dsp:cNvPr id="0" name=""/>
        <dsp:cNvSpPr/>
      </dsp:nvSpPr>
      <dsp:spPr>
        <a:xfrm>
          <a:off x="2788376" y="203605"/>
          <a:ext cx="2749394" cy="83823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Supervised Learning</a:t>
          </a:r>
          <a:endParaRPr lang="zh-CN" altLang="en-US" sz="1800" kern="1200" dirty="0"/>
        </a:p>
      </dsp:txBody>
      <dsp:txXfrm>
        <a:off x="2788376" y="203605"/>
        <a:ext cx="2749394" cy="838230"/>
      </dsp:txXfrm>
    </dsp:sp>
    <dsp:sp modelId="{58ABB048-757E-4099-8461-059527EF8528}">
      <dsp:nvSpPr>
        <dsp:cNvPr id="0" name=""/>
        <dsp:cNvSpPr/>
      </dsp:nvSpPr>
      <dsp:spPr>
        <a:xfrm>
          <a:off x="2788376" y="1786753"/>
          <a:ext cx="2749394" cy="83823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solidFill>
                <a:schemeClr val="accent1"/>
              </a:solidFill>
              <a:latin typeface="+mn-lt"/>
              <a:ea typeface="+mn-ea"/>
              <a:cs typeface="+mn-cs"/>
            </a:rPr>
            <a:t>Un-supervised Learning</a:t>
          </a:r>
          <a:endParaRPr lang="zh-CN" altLang="en-US" sz="1800" kern="1200" dirty="0">
            <a:solidFill>
              <a:schemeClr val="accent1"/>
            </a:solidFill>
            <a:latin typeface="+mn-lt"/>
            <a:ea typeface="+mn-ea"/>
            <a:cs typeface="+mn-cs"/>
          </a:endParaRPr>
        </a:p>
      </dsp:txBody>
      <dsp:txXfrm>
        <a:off x="2788376" y="1786753"/>
        <a:ext cx="2749394" cy="838230"/>
      </dsp:txXfrm>
    </dsp:sp>
    <dsp:sp modelId="{703B66A1-E835-4100-BCA9-811F7EB841B1}">
      <dsp:nvSpPr>
        <dsp:cNvPr id="0" name=""/>
        <dsp:cNvSpPr/>
      </dsp:nvSpPr>
      <dsp:spPr>
        <a:xfrm>
          <a:off x="2788376" y="3152406"/>
          <a:ext cx="2749394" cy="83823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Reinforcement learning</a:t>
          </a:r>
          <a:endParaRPr lang="zh-CN" altLang="en-US" sz="1800" kern="1200" dirty="0"/>
        </a:p>
      </dsp:txBody>
      <dsp:txXfrm>
        <a:off x="2788376" y="3152406"/>
        <a:ext cx="2749394" cy="838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871BB-FC01-4CE3-958D-FFFE2B3CD5FF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4B60B-396C-407B-993E-117D11CD6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365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2019/10/14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 flipH="1">
            <a:off x="2300385" y="2042694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7918560" y="4382740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12948" r="2266" b="10678"/>
          <a:stretch/>
        </p:blipFill>
        <p:spPr>
          <a:xfrm>
            <a:off x="2970144" y="393700"/>
            <a:ext cx="6070600" cy="6070600"/>
          </a:xfrm>
          <a:prstGeom prst="ellipse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297458" y="2484425"/>
            <a:ext cx="7597083" cy="1919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970213" y="2776538"/>
            <a:ext cx="6003925" cy="1312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/>
            </a:lvl1pPr>
          </a:lstStyle>
          <a:p>
            <a:pPr algn="ctr"/>
            <a:endParaRPr lang="en-US" altLang="zh-CN" sz="4800" b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3704299" y="4477968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704299" y="4789519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50000" t="12948" r="2266" b="10678"/>
          <a:stretch/>
        </p:blipFill>
        <p:spPr>
          <a:xfrm>
            <a:off x="-1" y="1388533"/>
            <a:ext cx="2269067" cy="453813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7728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31950" b="94516"/>
          <a:stretch/>
        </p:blipFill>
        <p:spPr>
          <a:xfrm>
            <a:off x="9000067" y="3429000"/>
            <a:ext cx="3191933" cy="3429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0517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85462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655614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334878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4041960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2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58358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3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326052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4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9652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300853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994026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687199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380372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5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23891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6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9158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7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620539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8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292938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32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009661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702834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39600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089180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782353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96298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63992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344607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0170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46758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8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1656429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349602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042775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3735948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42912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610100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29955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298900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3678453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3" name="文本占位符 251"/>
          <p:cNvSpPr>
            <a:spLocks noGrp="1"/>
          </p:cNvSpPr>
          <p:nvPr>
            <p:ph type="body" sz="quarter" idx="16"/>
          </p:nvPr>
        </p:nvSpPr>
        <p:spPr>
          <a:xfrm>
            <a:off x="7280709" y="43679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171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b="92817"/>
          <a:stretch/>
        </p:blipFill>
        <p:spPr>
          <a:xfrm>
            <a:off x="3208866" y="541868"/>
            <a:ext cx="5774268" cy="5774264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385865" y="2980266"/>
            <a:ext cx="3420269" cy="89746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6000" b="1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­_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29452" r="25122" b="10679"/>
          <a:stretch/>
        </p:blipFill>
        <p:spPr>
          <a:xfrm>
            <a:off x="9152467" y="-1"/>
            <a:ext cx="3039533" cy="313266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5547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50000" b="92817"/>
          <a:stretch/>
        </p:blipFill>
        <p:spPr>
          <a:xfrm>
            <a:off x="8970432" y="207434"/>
            <a:ext cx="3221568" cy="644313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9912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92" r:id="rId3"/>
    <p:sldLayoutId id="2147483693" r:id="rId4"/>
    <p:sldLayoutId id="2147483694" r:id="rId5"/>
    <p:sldLayoutId id="2147483684" r:id="rId6"/>
    <p:sldLayoutId id="2147483662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8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quora.com/What-is-the-difference-between-supervised-and-unsupervised-learning-algorithms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nford.edu/~shervine/teaching/cs-229/cheatsheet-unsupervised-learning" TargetMode="External"/><Relationship Id="rId5" Type="http://schemas.openxmlformats.org/officeDocument/2006/relationships/hyperlink" Target="https://www.leverege.com/blogpost/machine-learning-course-iot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developer.ibm.com/articles/cc-models-machine-learning/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analyticsindiamag.com/deepminds-alphago-zero-really-scientific-breakthrough-step-towards-general-intelligence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23824" y="2776538"/>
            <a:ext cx="6944349" cy="1312862"/>
          </a:xfrm>
        </p:spPr>
        <p:txBody>
          <a:bodyPr/>
          <a:lstStyle/>
          <a:p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The Report of Unsupervised Learning 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Zhou Fang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6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23686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385865" y="2552841"/>
            <a:ext cx="3420269" cy="897467"/>
          </a:xfrm>
        </p:spPr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User Story</a:t>
            </a:r>
            <a:endParaRPr kumimoji="1"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3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Part 4 : User Story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3967" y="1438891"/>
            <a:ext cx="10621718" cy="4339650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I, a </a:t>
            </a:r>
            <a:r>
              <a:rPr lang="en-US" altLang="zh-CN" dirty="0">
                <a:solidFill>
                  <a:schemeClr val="bg1"/>
                </a:solidFill>
              </a:rPr>
              <a:t>city planner who wants to divide up the city according to the function of the </a:t>
            </a:r>
            <a:r>
              <a:rPr lang="en-US" altLang="zh-CN" dirty="0" smtClean="0">
                <a:solidFill>
                  <a:schemeClr val="bg1"/>
                </a:solidFill>
              </a:rPr>
              <a:t>building.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I, a </a:t>
            </a:r>
            <a:r>
              <a:rPr lang="en-US" altLang="zh-CN" dirty="0">
                <a:solidFill>
                  <a:schemeClr val="bg1"/>
                </a:solidFill>
              </a:rPr>
              <a:t>developer of music </a:t>
            </a:r>
            <a:r>
              <a:rPr lang="en-US" altLang="zh-CN" dirty="0" smtClean="0">
                <a:solidFill>
                  <a:schemeClr val="bg1"/>
                </a:solidFill>
              </a:rPr>
              <a:t>app who want </a:t>
            </a:r>
            <a:r>
              <a:rPr lang="en-US" altLang="zh-CN" dirty="0">
                <a:solidFill>
                  <a:schemeClr val="bg1"/>
                </a:solidFill>
              </a:rPr>
              <a:t>to learn different users' preferences and recommend their favorite songs to them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endParaRPr lang="en-US" altLang="zh-CN" sz="1400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I, a </a:t>
            </a:r>
            <a:r>
              <a:rPr lang="en-US" altLang="zh-CN" dirty="0">
                <a:solidFill>
                  <a:schemeClr val="bg1"/>
                </a:solidFill>
              </a:rPr>
              <a:t>s</a:t>
            </a:r>
            <a:r>
              <a:rPr lang="en-US" altLang="zh-CN" dirty="0" smtClean="0">
                <a:solidFill>
                  <a:schemeClr val="bg1"/>
                </a:solidFill>
              </a:rPr>
              <a:t>ecurity </a:t>
            </a:r>
            <a:r>
              <a:rPr lang="en-US" altLang="zh-CN" dirty="0">
                <a:solidFill>
                  <a:schemeClr val="bg1"/>
                </a:solidFill>
              </a:rPr>
              <a:t>software developer</a:t>
            </a:r>
            <a:r>
              <a:rPr lang="en-US" altLang="zh-CN" dirty="0" smtClean="0">
                <a:solidFill>
                  <a:schemeClr val="bg1"/>
                </a:solidFill>
              </a:rPr>
              <a:t>, </a:t>
            </a:r>
            <a:r>
              <a:rPr lang="en-US" altLang="zh-CN" dirty="0">
                <a:solidFill>
                  <a:schemeClr val="bg1"/>
                </a:solidFill>
              </a:rPr>
              <a:t>and I want to complete the identification of fraudulent emails through big data unsupervised learning.</a:t>
            </a:r>
            <a:endParaRPr lang="en-US" altLang="zh-CN" sz="1400" dirty="0">
              <a:solidFill>
                <a:schemeClr val="bg1"/>
              </a:solidFill>
            </a:endParaRPr>
          </a:p>
          <a:p>
            <a:endParaRPr lang="en-US" altLang="zh-CN" sz="1400" dirty="0" smtClean="0">
              <a:solidFill>
                <a:schemeClr val="bg1"/>
              </a:solidFill>
            </a:endParaRP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endParaRPr lang="en-US" altLang="zh-CN" sz="1400" dirty="0" smtClean="0">
              <a:solidFill>
                <a:schemeClr val="bg1"/>
              </a:solidFill>
            </a:endParaRP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</a:rPr>
              <a:t>……</a:t>
            </a: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endParaRPr lang="en-US" altLang="zh-CN" sz="1400" dirty="0" smtClean="0">
              <a:solidFill>
                <a:schemeClr val="bg1"/>
              </a:solidFill>
            </a:endParaRP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endParaRPr lang="en-US" altLang="zh-C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329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23686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881319" y="2980266"/>
            <a:ext cx="4429362" cy="897467"/>
          </a:xfrm>
        </p:spPr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Conclusion</a:t>
            </a:r>
            <a:endParaRPr kumimoji="1"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913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Part 5 : Conclusion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383604" y="1736333"/>
            <a:ext cx="567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First, no-</a:t>
            </a:r>
            <a:r>
              <a:rPr lang="en-US" altLang="zh-CN" dirty="0" err="1" smtClean="0"/>
              <a:t>superv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0190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One </a:t>
            </a:r>
            <a:r>
              <a:rPr lang="zh-CN" altLang="en-US" b="1" dirty="0">
                <a:cs typeface="+mn-ea"/>
                <a:sym typeface="+mn-lt"/>
              </a:rPr>
              <a:t>选题背景</a:t>
            </a: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00817"/>
            <a:ext cx="1828800" cy="24140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3530600"/>
            <a:ext cx="12192000" cy="2505873"/>
            <a:chOff x="0" y="3530600"/>
            <a:chExt cx="12192000" cy="2505873"/>
          </a:xfrm>
        </p:grpSpPr>
        <p:pic>
          <p:nvPicPr>
            <p:cNvPr id="2050" name="Picture 2" descr="http://dc.office.msn.com.cn/t/22/C815E52C30F35F2CDC85619412EDF15E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17" b="31834"/>
            <a:stretch/>
          </p:blipFill>
          <p:spPr bwMode="auto">
            <a:xfrm>
              <a:off x="0" y="3530600"/>
              <a:ext cx="12192000" cy="2505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0" y="3530600"/>
              <a:ext cx="12192000" cy="2505873"/>
            </a:xfrm>
            <a:prstGeom prst="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78243" y="4043822"/>
              <a:ext cx="231024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solidFill>
                    <a:schemeClr val="bg1"/>
                  </a:solidFill>
                  <a:cs typeface="+mn-ea"/>
                  <a:sym typeface="+mn-lt"/>
                </a:rPr>
                <a:t>73%</a:t>
              </a:r>
              <a:endParaRPr lang="zh-CN" altLang="en-US" sz="8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793067" y="4372533"/>
              <a:ext cx="0" cy="85140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3983855" y="4372533"/>
              <a:ext cx="7640877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倍字间距。标题数字等都可以通过点击和重新输入进行更改，顶部“开始”面板中可以对字体、字号、颜色、行距等进行修改。建议正文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倍字间距。</a:t>
              </a: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6096000" y="1410288"/>
            <a:ext cx="0" cy="1527645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038089" y="121023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26" name="矩形 25"/>
          <p:cNvSpPr/>
          <p:nvPr/>
        </p:nvSpPr>
        <p:spPr>
          <a:xfrm>
            <a:off x="1040019" y="1550454"/>
            <a:ext cx="4589925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8-14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号字，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1.3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7" name="椭圆 26"/>
          <p:cNvSpPr/>
          <p:nvPr/>
        </p:nvSpPr>
        <p:spPr>
          <a:xfrm>
            <a:off x="826335" y="130441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773811" y="121023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1" name="矩形 30"/>
          <p:cNvSpPr/>
          <p:nvPr/>
        </p:nvSpPr>
        <p:spPr>
          <a:xfrm>
            <a:off x="6775741" y="1550454"/>
            <a:ext cx="4589925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8-14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号字，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1.3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2" name="椭圆 31"/>
          <p:cNvSpPr/>
          <p:nvPr/>
        </p:nvSpPr>
        <p:spPr>
          <a:xfrm>
            <a:off x="6562057" y="130441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3146196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Two </a:t>
            </a:r>
            <a:r>
              <a:rPr lang="zh-CN" altLang="en-US" b="1" dirty="0">
                <a:cs typeface="+mn-ea"/>
                <a:sym typeface="+mn-lt"/>
              </a:rPr>
              <a:t>论文结构</a:t>
            </a: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00817"/>
            <a:ext cx="1828800" cy="241402"/>
          </a:xfrm>
          <a:prstGeom prst="rect">
            <a:avLst/>
          </a:prstGeom>
        </p:spPr>
      </p:pic>
      <p:sp>
        <p:nvSpPr>
          <p:cNvPr id="38" name="右箭头 37"/>
          <p:cNvSpPr/>
          <p:nvPr/>
        </p:nvSpPr>
        <p:spPr>
          <a:xfrm rot="5400000" flipV="1">
            <a:off x="9524211" y="2598651"/>
            <a:ext cx="333871" cy="584466"/>
          </a:xfrm>
          <a:prstGeom prst="rightArrow">
            <a:avLst>
              <a:gd name="adj1" fmla="val 74152"/>
              <a:gd name="adj2" fmla="val 7488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833967" y="4588933"/>
            <a:ext cx="1034118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833966" y="1472665"/>
            <a:ext cx="3686587" cy="1251284"/>
            <a:chOff x="833966" y="1472665"/>
            <a:chExt cx="3686587" cy="1251284"/>
          </a:xfrm>
        </p:grpSpPr>
        <p:sp>
          <p:nvSpPr>
            <p:cNvPr id="26" name="右箭头标注 25"/>
            <p:cNvSpPr/>
            <p:nvPr/>
          </p:nvSpPr>
          <p:spPr>
            <a:xfrm>
              <a:off x="833966" y="1472665"/>
              <a:ext cx="3686587" cy="1251284"/>
            </a:xfrm>
            <a:prstGeom prst="rightArrowCallout">
              <a:avLst>
                <a:gd name="adj1" fmla="val 34231"/>
                <a:gd name="adj2" fmla="val 25000"/>
                <a:gd name="adj3" fmla="val 36538"/>
                <a:gd name="adj4" fmla="val 8086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1" name="组合 46"/>
            <p:cNvGrpSpPr/>
            <p:nvPr/>
          </p:nvGrpSpPr>
          <p:grpSpPr>
            <a:xfrm>
              <a:off x="1153250" y="1892160"/>
              <a:ext cx="535187" cy="412291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42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9" name="矩形 58"/>
            <p:cNvSpPr/>
            <p:nvPr/>
          </p:nvSpPr>
          <p:spPr>
            <a:xfrm>
              <a:off x="1811527" y="1744362"/>
              <a:ext cx="12105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  <a:p>
              <a:pPr algn="ctr" defTabSz="609585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520553" y="1472665"/>
            <a:ext cx="3686587" cy="1251284"/>
            <a:chOff x="4520553" y="1472665"/>
            <a:chExt cx="3686587" cy="1251284"/>
          </a:xfrm>
        </p:grpSpPr>
        <p:sp>
          <p:nvSpPr>
            <p:cNvPr id="33" name="右箭头标注 32"/>
            <p:cNvSpPr/>
            <p:nvPr/>
          </p:nvSpPr>
          <p:spPr>
            <a:xfrm>
              <a:off x="4520553" y="1472665"/>
              <a:ext cx="3686587" cy="1251284"/>
            </a:xfrm>
            <a:prstGeom prst="rightArrowCallout">
              <a:avLst>
                <a:gd name="adj1" fmla="val 34231"/>
                <a:gd name="adj2" fmla="val 25000"/>
                <a:gd name="adj3" fmla="val 36538"/>
                <a:gd name="adj4" fmla="val 8086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914006" y="1892160"/>
              <a:ext cx="535187" cy="412291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4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0" name="矩形 59"/>
            <p:cNvSpPr/>
            <p:nvPr/>
          </p:nvSpPr>
          <p:spPr>
            <a:xfrm>
              <a:off x="5610651" y="1744362"/>
              <a:ext cx="12105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点击此处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609585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207141" y="1472664"/>
            <a:ext cx="2968012" cy="1251285"/>
            <a:chOff x="8207141" y="1472664"/>
            <a:chExt cx="2968012" cy="1251285"/>
          </a:xfrm>
        </p:grpSpPr>
        <p:sp>
          <p:nvSpPr>
            <p:cNvPr id="28" name="矩形 27"/>
            <p:cNvSpPr/>
            <p:nvPr/>
          </p:nvSpPr>
          <p:spPr>
            <a:xfrm>
              <a:off x="8207141" y="1472664"/>
              <a:ext cx="2968012" cy="125128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8536234" y="1892160"/>
              <a:ext cx="535187" cy="412291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5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3" name="矩形 62"/>
            <p:cNvSpPr/>
            <p:nvPr/>
          </p:nvSpPr>
          <p:spPr>
            <a:xfrm>
              <a:off x="9239056" y="1744362"/>
              <a:ext cx="12105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点击此处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609585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33966" y="3057820"/>
            <a:ext cx="2968013" cy="1251284"/>
            <a:chOff x="833966" y="3057820"/>
            <a:chExt cx="2968013" cy="1251284"/>
          </a:xfrm>
        </p:grpSpPr>
        <p:sp>
          <p:nvSpPr>
            <p:cNvPr id="34" name="矩形 33"/>
            <p:cNvSpPr/>
            <p:nvPr/>
          </p:nvSpPr>
          <p:spPr>
            <a:xfrm>
              <a:off x="833966" y="3057820"/>
              <a:ext cx="2968013" cy="125128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4" name="组合 46"/>
            <p:cNvGrpSpPr/>
            <p:nvPr/>
          </p:nvGrpSpPr>
          <p:grpSpPr>
            <a:xfrm>
              <a:off x="1153251" y="3477316"/>
              <a:ext cx="535187" cy="412291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45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1811527" y="3337649"/>
              <a:ext cx="12105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点击此处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609585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801979" y="3057820"/>
            <a:ext cx="3686587" cy="1251284"/>
            <a:chOff x="3801979" y="3057820"/>
            <a:chExt cx="3686587" cy="1251284"/>
          </a:xfrm>
        </p:grpSpPr>
        <p:sp>
          <p:nvSpPr>
            <p:cNvPr id="35" name="右箭头标注 34"/>
            <p:cNvSpPr/>
            <p:nvPr/>
          </p:nvSpPr>
          <p:spPr>
            <a:xfrm flipH="1">
              <a:off x="3801979" y="3057820"/>
              <a:ext cx="3686587" cy="1251284"/>
            </a:xfrm>
            <a:prstGeom prst="rightArrowCallout">
              <a:avLst>
                <a:gd name="adj1" fmla="val 34231"/>
                <a:gd name="adj2" fmla="val 25000"/>
                <a:gd name="adj3" fmla="val 36538"/>
                <a:gd name="adj4" fmla="val 8086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0" name="组合 46"/>
            <p:cNvGrpSpPr/>
            <p:nvPr/>
          </p:nvGrpSpPr>
          <p:grpSpPr>
            <a:xfrm>
              <a:off x="4914007" y="3477316"/>
              <a:ext cx="535187" cy="412291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51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5" name="矩形 64"/>
            <p:cNvSpPr/>
            <p:nvPr/>
          </p:nvSpPr>
          <p:spPr>
            <a:xfrm>
              <a:off x="5610651" y="3337649"/>
              <a:ext cx="12105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点击此处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609585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488566" y="3057820"/>
            <a:ext cx="3686587" cy="1251284"/>
            <a:chOff x="7488566" y="3057820"/>
            <a:chExt cx="3686587" cy="1251284"/>
          </a:xfrm>
        </p:grpSpPr>
        <p:sp>
          <p:nvSpPr>
            <p:cNvPr id="36" name="右箭头标注 35"/>
            <p:cNvSpPr/>
            <p:nvPr/>
          </p:nvSpPr>
          <p:spPr>
            <a:xfrm flipH="1">
              <a:off x="7488566" y="3057820"/>
              <a:ext cx="3686587" cy="1251284"/>
            </a:xfrm>
            <a:prstGeom prst="rightArrowCallout">
              <a:avLst>
                <a:gd name="adj1" fmla="val 34231"/>
                <a:gd name="adj2" fmla="val 25000"/>
                <a:gd name="adj3" fmla="val 36538"/>
                <a:gd name="adj4" fmla="val 8086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6" name="组合 46"/>
            <p:cNvGrpSpPr/>
            <p:nvPr/>
          </p:nvGrpSpPr>
          <p:grpSpPr>
            <a:xfrm>
              <a:off x="8536235" y="3477316"/>
              <a:ext cx="535187" cy="412291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57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6" name="矩形 65"/>
            <p:cNvSpPr/>
            <p:nvPr/>
          </p:nvSpPr>
          <p:spPr>
            <a:xfrm>
              <a:off x="9239056" y="3337649"/>
              <a:ext cx="12105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点击此处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defTabSz="609585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添加标题</a:t>
              </a:r>
            </a:p>
          </p:txBody>
        </p:sp>
      </p:grpSp>
      <p:sp>
        <p:nvSpPr>
          <p:cNvPr id="67" name="矩形 66"/>
          <p:cNvSpPr/>
          <p:nvPr/>
        </p:nvSpPr>
        <p:spPr>
          <a:xfrm>
            <a:off x="1153251" y="4709282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68" name="矩形 67"/>
          <p:cNvSpPr/>
          <p:nvPr/>
        </p:nvSpPr>
        <p:spPr>
          <a:xfrm>
            <a:off x="1153251" y="5049503"/>
            <a:ext cx="10021902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8-14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号字，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1.3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69" name="椭圆 68"/>
          <p:cNvSpPr/>
          <p:nvPr/>
        </p:nvSpPr>
        <p:spPr>
          <a:xfrm>
            <a:off x="826335" y="4803460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7946005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Two </a:t>
            </a:r>
            <a:r>
              <a:rPr lang="zh-CN" altLang="en-US" b="1" dirty="0">
                <a:cs typeface="+mn-ea"/>
                <a:sym typeface="+mn-lt"/>
              </a:rPr>
              <a:t>论文结构</a:t>
            </a: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00817"/>
            <a:ext cx="1828800" cy="24384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 rot="20846530">
            <a:off x="1412740" y="348000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8" name="矩形 17"/>
          <p:cNvSpPr/>
          <p:nvPr/>
        </p:nvSpPr>
        <p:spPr>
          <a:xfrm rot="20846530">
            <a:off x="1292513" y="3830440"/>
            <a:ext cx="2580325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8-14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倍字间距。</a:t>
            </a:r>
          </a:p>
        </p:txBody>
      </p:sp>
      <p:sp>
        <p:nvSpPr>
          <p:cNvPr id="19" name="椭圆 18"/>
          <p:cNvSpPr/>
          <p:nvPr/>
        </p:nvSpPr>
        <p:spPr>
          <a:xfrm rot="20846530">
            <a:off x="1230271" y="3840338"/>
            <a:ext cx="211754" cy="211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 rot="20846530">
            <a:off x="8526092" y="1599906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21" name="矩形 20"/>
          <p:cNvSpPr/>
          <p:nvPr/>
        </p:nvSpPr>
        <p:spPr>
          <a:xfrm rot="20846530">
            <a:off x="8405865" y="1950343"/>
            <a:ext cx="2580325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8-14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倍字间距。</a:t>
            </a:r>
          </a:p>
        </p:txBody>
      </p:sp>
      <p:sp>
        <p:nvSpPr>
          <p:cNvPr id="22" name="椭圆 21"/>
          <p:cNvSpPr/>
          <p:nvPr/>
        </p:nvSpPr>
        <p:spPr>
          <a:xfrm rot="20846530">
            <a:off x="8343623" y="1960241"/>
            <a:ext cx="211754" cy="211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60678" y="1241659"/>
            <a:ext cx="6631701" cy="4265908"/>
            <a:chOff x="2760678" y="1241659"/>
            <a:chExt cx="6631701" cy="4265908"/>
          </a:xfrm>
        </p:grpSpPr>
        <p:grpSp>
          <p:nvGrpSpPr>
            <p:cNvPr id="16" name="组合 15"/>
            <p:cNvGrpSpPr/>
            <p:nvPr/>
          </p:nvGrpSpPr>
          <p:grpSpPr>
            <a:xfrm>
              <a:off x="2760678" y="1241659"/>
              <a:ext cx="6631701" cy="4265908"/>
              <a:chOff x="-454420" y="1050962"/>
              <a:chExt cx="7224609" cy="4647301"/>
            </a:xfrm>
          </p:grpSpPr>
          <p:sp>
            <p:nvSpPr>
              <p:cNvPr id="5" name="五边形 4"/>
              <p:cNvSpPr/>
              <p:nvPr/>
            </p:nvSpPr>
            <p:spPr>
              <a:xfrm rot="20902312" flipH="1" flipV="1">
                <a:off x="-454420" y="2095396"/>
                <a:ext cx="2502876" cy="90215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五边形 5"/>
              <p:cNvSpPr/>
              <p:nvPr/>
            </p:nvSpPr>
            <p:spPr>
              <a:xfrm rot="20902312">
                <a:off x="4310176" y="3913855"/>
                <a:ext cx="2460013" cy="902150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1295911" y="3374613"/>
                <a:ext cx="3953930" cy="1250073"/>
              </a:xfrm>
              <a:prstGeom prst="parallelogram">
                <a:avLst>
                  <a:gd name="adj" fmla="val 9415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平行四边形 7"/>
              <p:cNvSpPr/>
              <p:nvPr/>
            </p:nvSpPr>
            <p:spPr>
              <a:xfrm>
                <a:off x="1295912" y="2334662"/>
                <a:ext cx="3953930" cy="1250073"/>
              </a:xfrm>
              <a:prstGeom prst="parallelogram">
                <a:avLst>
                  <a:gd name="adj" fmla="val 94157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10129552">
                <a:off x="4380764" y="4617103"/>
                <a:ext cx="907686" cy="381000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10129552" flipH="1" flipV="1">
                <a:off x="1078763" y="1947130"/>
                <a:ext cx="907686" cy="381000"/>
              </a:xfrm>
              <a:prstGeom prst="triangle">
                <a:avLst>
                  <a:gd name="adj" fmla="val 100000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404040"/>
                  </a:clrFrom>
                  <a:clrTo>
                    <a:srgbClr val="404040">
                      <a:alpha val="0"/>
                    </a:srgbClr>
                  </a:clrTo>
                </a:clrChange>
              </a:blip>
              <a:srcRect t="868" b="92817"/>
              <a:stretch/>
            </p:blipFill>
            <p:spPr>
              <a:xfrm>
                <a:off x="905078" y="1050962"/>
                <a:ext cx="4647304" cy="4647301"/>
              </a:xfrm>
              <a:prstGeom prst="rect">
                <a:avLst/>
              </a:prstGeom>
            </p:spPr>
          </p:pic>
          <p:sp>
            <p:nvSpPr>
              <p:cNvPr id="9" name="平行四边形 8"/>
              <p:cNvSpPr/>
              <p:nvPr/>
            </p:nvSpPr>
            <p:spPr>
              <a:xfrm rot="20902312">
                <a:off x="950296" y="2004132"/>
                <a:ext cx="4453467" cy="902150"/>
              </a:xfrm>
              <a:prstGeom prst="parallelogram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平行四边形 9"/>
              <p:cNvSpPr/>
              <p:nvPr/>
            </p:nvSpPr>
            <p:spPr>
              <a:xfrm rot="20902312">
                <a:off x="950295" y="3028599"/>
                <a:ext cx="4453467" cy="902150"/>
              </a:xfrm>
              <a:prstGeom prst="parallelogram">
                <a:avLst>
                  <a:gd name="adj" fmla="val 2391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平行四边形 10"/>
              <p:cNvSpPr/>
              <p:nvPr/>
            </p:nvSpPr>
            <p:spPr>
              <a:xfrm rot="20902312">
                <a:off x="950295" y="4053068"/>
                <a:ext cx="4453467" cy="902150"/>
              </a:xfrm>
              <a:prstGeom prst="parallelogram">
                <a:avLst>
                  <a:gd name="adj" fmla="val 2391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 rot="20922695">
              <a:off x="4362192" y="2244372"/>
              <a:ext cx="34676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26" name="矩形 25"/>
            <p:cNvSpPr/>
            <p:nvPr/>
          </p:nvSpPr>
          <p:spPr>
            <a:xfrm rot="20922695">
              <a:off x="4362192" y="3156494"/>
              <a:ext cx="34676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27" name="矩形 26"/>
            <p:cNvSpPr/>
            <p:nvPr/>
          </p:nvSpPr>
          <p:spPr>
            <a:xfrm rot="20922695">
              <a:off x="4362192" y="4115596"/>
              <a:ext cx="34676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9282450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Two </a:t>
            </a:r>
            <a:r>
              <a:rPr lang="zh-CN" altLang="en-US" b="1" dirty="0">
                <a:cs typeface="+mn-ea"/>
                <a:sym typeface="+mn-lt"/>
              </a:rPr>
              <a:t>论文结构</a:t>
            </a: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00817"/>
            <a:ext cx="1828800" cy="24140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323965" y="3942883"/>
            <a:ext cx="5547518" cy="591395"/>
            <a:chOff x="3323965" y="3942883"/>
            <a:chExt cx="5547518" cy="591395"/>
          </a:xfrm>
        </p:grpSpPr>
        <p:cxnSp>
          <p:nvCxnSpPr>
            <p:cNvPr id="103" name="Elbow Connector 72"/>
            <p:cNvCxnSpPr/>
            <p:nvPr/>
          </p:nvCxnSpPr>
          <p:spPr>
            <a:xfrm rot="5400000" flipH="1" flipV="1">
              <a:off x="6091374" y="1754169"/>
              <a:ext cx="12700" cy="5547518"/>
            </a:xfrm>
            <a:prstGeom prst="bentConnector3">
              <a:avLst>
                <a:gd name="adj1" fmla="val 1800000"/>
              </a:avLst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Straight Connector 73"/>
            <p:cNvCxnSpPr>
              <a:stCxn id="89" idx="4"/>
            </p:cNvCxnSpPr>
            <p:nvPr/>
          </p:nvCxnSpPr>
          <p:spPr>
            <a:xfrm>
              <a:off x="6096000" y="3942883"/>
              <a:ext cx="0" cy="352892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4763356" y="1277595"/>
            <a:ext cx="2665288" cy="2665288"/>
            <a:chOff x="4763356" y="1277595"/>
            <a:chExt cx="2665288" cy="2665288"/>
          </a:xfrm>
        </p:grpSpPr>
        <p:sp>
          <p:nvSpPr>
            <p:cNvPr id="89" name="Oval 50"/>
            <p:cNvSpPr/>
            <p:nvPr/>
          </p:nvSpPr>
          <p:spPr>
            <a:xfrm>
              <a:off x="4763356" y="1277595"/>
              <a:ext cx="2665288" cy="266528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90" name="Group 51"/>
            <p:cNvGrpSpPr/>
            <p:nvPr/>
          </p:nvGrpSpPr>
          <p:grpSpPr>
            <a:xfrm>
              <a:off x="5152704" y="1384249"/>
              <a:ext cx="1876783" cy="2512804"/>
              <a:chOff x="3578894" y="932283"/>
              <a:chExt cx="2041163" cy="2732892"/>
            </a:xfrm>
          </p:grpSpPr>
          <p:sp>
            <p:nvSpPr>
              <p:cNvPr id="91" name="Arc 52"/>
              <p:cNvSpPr/>
              <p:nvPr/>
            </p:nvSpPr>
            <p:spPr>
              <a:xfrm rot="7200000">
                <a:off x="3578894" y="1251916"/>
                <a:ext cx="2041163" cy="2041163"/>
              </a:xfrm>
              <a:prstGeom prst="arc">
                <a:avLst>
                  <a:gd name="adj1" fmla="val 8709740"/>
                  <a:gd name="adj2" fmla="val 20385626"/>
                </a:avLst>
              </a:prstGeom>
              <a:ln w="307975">
                <a:solidFill>
                  <a:schemeClr val="accent1">
                    <a:lumMod val="20000"/>
                    <a:lumOff val="8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2" name="Arc 53"/>
              <p:cNvSpPr/>
              <p:nvPr/>
            </p:nvSpPr>
            <p:spPr>
              <a:xfrm>
                <a:off x="3578894" y="1251915"/>
                <a:ext cx="2041163" cy="2041163"/>
              </a:xfrm>
              <a:prstGeom prst="arc">
                <a:avLst>
                  <a:gd name="adj1" fmla="val 5589548"/>
                  <a:gd name="adj2" fmla="val 15840859"/>
                </a:avLst>
              </a:prstGeom>
              <a:ln w="307975">
                <a:gradFill flip="none" rotWithShape="1">
                  <a:gsLst>
                    <a:gs pos="6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200000" scaled="0"/>
                  <a:tileRect/>
                </a:gra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3" name="Isosceles Triangle 61"/>
              <p:cNvSpPr/>
              <p:nvPr/>
            </p:nvSpPr>
            <p:spPr>
              <a:xfrm rot="5400000">
                <a:off x="4227698" y="1061378"/>
                <a:ext cx="754226" cy="49603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Isosceles Triangle 62"/>
              <p:cNvSpPr/>
              <p:nvPr/>
            </p:nvSpPr>
            <p:spPr>
              <a:xfrm rot="16200000">
                <a:off x="4086009" y="3040044"/>
                <a:ext cx="754226" cy="496035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8" name="矩形 117"/>
            <p:cNvSpPr/>
            <p:nvPr/>
          </p:nvSpPr>
          <p:spPr>
            <a:xfrm>
              <a:off x="5578489" y="2339949"/>
              <a:ext cx="10054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cs typeface="+mn-ea"/>
                  <a:sym typeface="+mn-lt"/>
                </a:rPr>
                <a:t>标题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582412" y="2020877"/>
            <a:ext cx="3718148" cy="1152751"/>
            <a:chOff x="7582412" y="2020877"/>
            <a:chExt cx="3718148" cy="1152751"/>
          </a:xfrm>
        </p:grpSpPr>
        <p:sp>
          <p:nvSpPr>
            <p:cNvPr id="114" name="Oval 62"/>
            <p:cNvSpPr>
              <a:spLocks noChangeArrowheads="1"/>
            </p:cNvSpPr>
            <p:nvPr/>
          </p:nvSpPr>
          <p:spPr bwMode="auto">
            <a:xfrm>
              <a:off x="7582412" y="2242048"/>
              <a:ext cx="738739" cy="7363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115" name="组合 46"/>
            <p:cNvGrpSpPr/>
            <p:nvPr/>
          </p:nvGrpSpPr>
          <p:grpSpPr>
            <a:xfrm>
              <a:off x="7772120" y="2474137"/>
              <a:ext cx="364633" cy="280902"/>
              <a:chOff x="2486025" y="3619500"/>
              <a:chExt cx="1500188" cy="11557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6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7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19" name="矩形 118"/>
            <p:cNvSpPr/>
            <p:nvPr/>
          </p:nvSpPr>
          <p:spPr>
            <a:xfrm>
              <a:off x="8431691" y="2020877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20" name="矩形 119"/>
            <p:cNvSpPr/>
            <p:nvPr/>
          </p:nvSpPr>
          <p:spPr>
            <a:xfrm>
              <a:off x="8433622" y="2361098"/>
              <a:ext cx="2866938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15691" y="2020877"/>
            <a:ext cx="3793897" cy="1152751"/>
            <a:chOff x="815691" y="2020877"/>
            <a:chExt cx="3793897" cy="1152751"/>
          </a:xfrm>
        </p:grpSpPr>
        <p:sp>
          <p:nvSpPr>
            <p:cNvPr id="73" name="Oval 62"/>
            <p:cNvSpPr>
              <a:spLocks noChangeArrowheads="1"/>
            </p:cNvSpPr>
            <p:nvPr/>
          </p:nvSpPr>
          <p:spPr bwMode="auto">
            <a:xfrm>
              <a:off x="3870849" y="2242048"/>
              <a:ext cx="738739" cy="7363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111" name="组合 46"/>
            <p:cNvGrpSpPr/>
            <p:nvPr/>
          </p:nvGrpSpPr>
          <p:grpSpPr>
            <a:xfrm>
              <a:off x="4055248" y="2474137"/>
              <a:ext cx="364633" cy="280902"/>
              <a:chOff x="2486025" y="3619500"/>
              <a:chExt cx="1500188" cy="11557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2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3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21" name="矩形 120"/>
            <p:cNvSpPr/>
            <p:nvPr/>
          </p:nvSpPr>
          <p:spPr>
            <a:xfrm>
              <a:off x="1446119" y="2020877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22" name="矩形 121"/>
            <p:cNvSpPr/>
            <p:nvPr/>
          </p:nvSpPr>
          <p:spPr>
            <a:xfrm>
              <a:off x="815691" y="2361098"/>
              <a:ext cx="2866938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sp>
        <p:nvSpPr>
          <p:cNvPr id="123" name="矩形 122"/>
          <p:cNvSpPr/>
          <p:nvPr/>
        </p:nvSpPr>
        <p:spPr>
          <a:xfrm>
            <a:off x="1634724" y="4521578"/>
            <a:ext cx="3378481" cy="422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Add TEXT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1634723" y="4952106"/>
            <a:ext cx="337848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24" name="矩形 123"/>
          <p:cNvSpPr/>
          <p:nvPr/>
        </p:nvSpPr>
        <p:spPr>
          <a:xfrm>
            <a:off x="7182242" y="4513956"/>
            <a:ext cx="3378481" cy="4229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Add TEXT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7182242" y="4952106"/>
            <a:ext cx="337848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3507165890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Part Three </a:t>
            </a:r>
            <a:r>
              <a:rPr lang="zh-CN" altLang="en-US" b="1" dirty="0">
                <a:cs typeface="+mn-ea"/>
                <a:sym typeface="+mn-lt"/>
              </a:rPr>
              <a:t>研究方法</a:t>
            </a: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00817"/>
            <a:ext cx="1828800" cy="241402"/>
          </a:xfrm>
          <a:prstGeom prst="rect">
            <a:avLst/>
          </a:prstGeom>
        </p:spPr>
      </p:pic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1696926912"/>
              </p:ext>
            </p:extLst>
          </p:nvPr>
        </p:nvGraphicFramePr>
        <p:xfrm>
          <a:off x="-67377" y="593856"/>
          <a:ext cx="6920564" cy="6234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矩形 11"/>
          <p:cNvSpPr/>
          <p:nvPr/>
        </p:nvSpPr>
        <p:spPr>
          <a:xfrm>
            <a:off x="7010400" y="1712867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7012331" y="2053088"/>
            <a:ext cx="48074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  <a:p>
            <a:pPr algn="just" defTabSz="609585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798646" y="1777101"/>
            <a:ext cx="211754" cy="21175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10400" y="3646915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5" name="矩形 14"/>
          <p:cNvSpPr/>
          <p:nvPr/>
        </p:nvSpPr>
        <p:spPr>
          <a:xfrm>
            <a:off x="7012331" y="3987136"/>
            <a:ext cx="48074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  <a:p>
            <a:pPr algn="just" defTabSz="609585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98646" y="3711149"/>
            <a:ext cx="211754" cy="21175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020929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Three </a:t>
            </a:r>
            <a:r>
              <a:rPr lang="zh-CN" altLang="en-US" b="1" dirty="0">
                <a:cs typeface="+mn-ea"/>
                <a:sym typeface="+mn-lt"/>
              </a:rPr>
              <a:t>研究方法</a:t>
            </a: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00817"/>
            <a:ext cx="1828800" cy="2438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576482" y="-1071034"/>
            <a:ext cx="9014554" cy="9000067"/>
            <a:chOff x="6576482" y="-1071034"/>
            <a:chExt cx="9014554" cy="9000067"/>
          </a:xfrm>
        </p:grpSpPr>
        <p:grpSp>
          <p:nvGrpSpPr>
            <p:cNvPr id="5" name="组合 4"/>
            <p:cNvGrpSpPr/>
            <p:nvPr/>
          </p:nvGrpSpPr>
          <p:grpSpPr>
            <a:xfrm>
              <a:off x="6576482" y="1159933"/>
              <a:ext cx="5422901" cy="4538134"/>
              <a:chOff x="6576482" y="1159933"/>
              <a:chExt cx="5422901" cy="453813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4"/>
              <a:srcRect l="2266" t="12948" r="2266" b="10678"/>
              <a:stretch/>
            </p:blipFill>
            <p:spPr>
              <a:xfrm>
                <a:off x="7018866" y="1159933"/>
                <a:ext cx="4538134" cy="4538134"/>
              </a:xfrm>
              <a:prstGeom prst="ellipse">
                <a:avLst/>
              </a:prstGeom>
            </p:spPr>
          </p:pic>
          <p:graphicFrame>
            <p:nvGraphicFramePr>
              <p:cNvPr id="7" name="图表 6"/>
              <p:cNvGraphicFramePr/>
              <p:nvPr>
                <p:extLst>
                  <p:ext uri="{D42A27DB-BD31-4B8C-83A1-F6EECF244321}">
                    <p14:modId xmlns:p14="http://schemas.microsoft.com/office/powerpoint/2010/main" val="281702186"/>
                  </p:ext>
                </p:extLst>
              </p:nvPr>
            </p:nvGraphicFramePr>
            <p:xfrm>
              <a:off x="6576482" y="1557866"/>
              <a:ext cx="5422901" cy="361526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8" name="椭圆 7"/>
              <p:cNvSpPr/>
              <p:nvPr/>
            </p:nvSpPr>
            <p:spPr>
              <a:xfrm>
                <a:off x="8441265" y="2518833"/>
                <a:ext cx="1693334" cy="16933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ADD TEXT</a:t>
                </a:r>
                <a:endPara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弧形 9"/>
            <p:cNvSpPr/>
            <p:nvPr/>
          </p:nvSpPr>
          <p:spPr>
            <a:xfrm rot="2700000">
              <a:off x="6590969" y="-1071034"/>
              <a:ext cx="9000067" cy="9000067"/>
            </a:xfrm>
            <a:prstGeom prst="arc">
              <a:avLst>
                <a:gd name="adj1" fmla="val 5127360"/>
                <a:gd name="adj2" fmla="val 111314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9886" y="1411653"/>
            <a:ext cx="4781700" cy="1446550"/>
            <a:chOff x="889886" y="1411653"/>
            <a:chExt cx="4781700" cy="1446550"/>
          </a:xfrm>
        </p:grpSpPr>
        <p:sp>
          <p:nvSpPr>
            <p:cNvPr id="12" name="矩形 11"/>
            <p:cNvSpPr/>
            <p:nvPr/>
          </p:nvSpPr>
          <p:spPr>
            <a:xfrm>
              <a:off x="2899557" y="1615757"/>
              <a:ext cx="223651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804648" y="2015867"/>
              <a:ext cx="2866938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89886" y="1411653"/>
              <a:ext cx="188865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solidFill>
                    <a:schemeClr val="bg1"/>
                  </a:solidFill>
                  <a:cs typeface="+mn-ea"/>
                  <a:sym typeface="+mn-lt"/>
                </a:rPr>
                <a:t>28</a:t>
              </a:r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%</a:t>
              </a:r>
              <a:endParaRPr lang="zh-CN" altLang="en-US" sz="8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89886" y="3842837"/>
            <a:ext cx="4781700" cy="1500960"/>
            <a:chOff x="889886" y="3842837"/>
            <a:chExt cx="4781700" cy="1500960"/>
          </a:xfrm>
        </p:grpSpPr>
        <p:sp>
          <p:nvSpPr>
            <p:cNvPr id="16" name="矩形 15"/>
            <p:cNvSpPr/>
            <p:nvPr/>
          </p:nvSpPr>
          <p:spPr>
            <a:xfrm>
              <a:off x="2899557" y="4131157"/>
              <a:ext cx="2236510" cy="4001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2804648" y="4531267"/>
              <a:ext cx="2866938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89886" y="3842837"/>
              <a:ext cx="188865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solidFill>
                    <a:schemeClr val="accent1"/>
                  </a:solidFill>
                  <a:cs typeface="+mn-ea"/>
                  <a:sym typeface="+mn-lt"/>
                </a:rPr>
                <a:t>72</a:t>
              </a:r>
              <a:r>
                <a:rPr lang="en-US" altLang="zh-CN" sz="4000" b="1" dirty="0">
                  <a:solidFill>
                    <a:schemeClr val="accent1"/>
                  </a:solidFill>
                  <a:cs typeface="+mn-ea"/>
                  <a:sym typeface="+mn-lt"/>
                </a:rPr>
                <a:t>%</a:t>
              </a:r>
              <a:endParaRPr lang="zh-CN" altLang="en-US" sz="88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468128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椭圆 1023"/>
          <p:cNvSpPr/>
          <p:nvPr/>
        </p:nvSpPr>
        <p:spPr>
          <a:xfrm>
            <a:off x="6743053" y="1656429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5" name="椭圆 644"/>
          <p:cNvSpPr/>
          <p:nvPr/>
        </p:nvSpPr>
        <p:spPr>
          <a:xfrm>
            <a:off x="6743053" y="2349602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646" name="椭圆 645"/>
          <p:cNvSpPr/>
          <p:nvPr/>
        </p:nvSpPr>
        <p:spPr>
          <a:xfrm>
            <a:off x="6743053" y="3042775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7" name="椭圆 646"/>
          <p:cNvSpPr/>
          <p:nvPr/>
        </p:nvSpPr>
        <p:spPr>
          <a:xfrm>
            <a:off x="6743053" y="3735948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8" name="椭圆 647"/>
          <p:cNvSpPr/>
          <p:nvPr/>
        </p:nvSpPr>
        <p:spPr>
          <a:xfrm>
            <a:off x="6743053" y="442912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5" name="矩形 1024"/>
          <p:cNvSpPr/>
          <p:nvPr/>
        </p:nvSpPr>
        <p:spPr>
          <a:xfrm>
            <a:off x="7247378" y="1577640"/>
            <a:ext cx="2303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1  </a:t>
            </a:r>
            <a:r>
              <a:rPr lang="en-US" altLang="zh-CN" dirty="0">
                <a:cs typeface="+mn-ea"/>
                <a:sym typeface="+mn-lt"/>
              </a:rPr>
              <a:t>Introduction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55" name="矩形 654"/>
          <p:cNvSpPr/>
          <p:nvPr/>
        </p:nvSpPr>
        <p:spPr>
          <a:xfrm>
            <a:off x="7247378" y="2271527"/>
            <a:ext cx="2119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2  </a:t>
            </a:r>
            <a:r>
              <a:rPr lang="en-US" altLang="zh-CN" dirty="0" smtClean="0">
                <a:cs typeface="+mn-ea"/>
                <a:sym typeface="+mn-lt"/>
              </a:rPr>
              <a:t>Reference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56" name="矩形 655"/>
          <p:cNvSpPr/>
          <p:nvPr/>
        </p:nvSpPr>
        <p:spPr>
          <a:xfrm>
            <a:off x="7247378" y="2965414"/>
            <a:ext cx="2545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3  </a:t>
            </a:r>
            <a:r>
              <a:rPr lang="en-US" altLang="zh-CN" dirty="0" smtClean="0">
                <a:cs typeface="+mn-ea"/>
                <a:sym typeface="+mn-lt"/>
              </a:rPr>
              <a:t>Pros and Cons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57" name="矩形 656"/>
          <p:cNvSpPr/>
          <p:nvPr/>
        </p:nvSpPr>
        <p:spPr>
          <a:xfrm>
            <a:off x="7247378" y="3659301"/>
            <a:ext cx="2007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4  </a:t>
            </a:r>
            <a:r>
              <a:rPr lang="en-US" altLang="zh-CN" dirty="0" smtClean="0">
                <a:cs typeface="+mn-ea"/>
                <a:sym typeface="+mn-lt"/>
              </a:rPr>
              <a:t>User Story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59" name="矩形 658"/>
          <p:cNvSpPr/>
          <p:nvPr/>
        </p:nvSpPr>
        <p:spPr>
          <a:xfrm>
            <a:off x="7247378" y="4353188"/>
            <a:ext cx="2190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5  </a:t>
            </a:r>
            <a:r>
              <a:rPr lang="en-US" altLang="zh-CN" dirty="0" smtClean="0">
                <a:cs typeface="+mn-ea"/>
                <a:sym typeface="+mn-lt"/>
              </a:rPr>
              <a:t>Conclusion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29" name="文本占位符 1028"/>
          <p:cNvSpPr>
            <a:spLocks noGrp="1"/>
          </p:cNvSpPr>
          <p:nvPr>
            <p:ph type="body" sz="quarter" idx="10"/>
          </p:nvPr>
        </p:nvSpPr>
        <p:spPr>
          <a:xfrm>
            <a:off x="2898775" y="3252520"/>
            <a:ext cx="1533525" cy="1344613"/>
          </a:xfrm>
        </p:spPr>
        <p:txBody>
          <a:bodyPr/>
          <a:lstStyle/>
          <a:p>
            <a:pPr lvl="0" algn="ctr" defTabSz="914377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 dirty="0" smtClean="0">
                <a:ln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solidFill>
                  <a:srgbClr val="FFFFFF"/>
                </a:solidFill>
                <a:cs typeface="+mn-ea"/>
                <a:sym typeface="+mn-lt"/>
              </a:rPr>
              <a:t>Content</a:t>
            </a:r>
            <a:endParaRPr lang="zh-CN" altLang="en-US" sz="2400" b="1" dirty="0"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6776302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Three </a:t>
            </a:r>
            <a:r>
              <a:rPr lang="zh-CN" altLang="en-US" b="1" dirty="0">
                <a:cs typeface="+mn-ea"/>
                <a:sym typeface="+mn-lt"/>
              </a:rPr>
              <a:t>研究方法</a:t>
            </a: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00817"/>
            <a:ext cx="1828800" cy="241402"/>
          </a:xfrm>
          <a:prstGeom prst="rect">
            <a:avLst/>
          </a:prstGeom>
        </p:spPr>
      </p:pic>
      <p:pic>
        <p:nvPicPr>
          <p:cNvPr id="5" name="Picture 6" descr="http://dc.office.msn.com.cn/t/22/C815E52C30F35F2CDC85619412EDF15E.jpg"/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3" r="24774" b="9702"/>
          <a:stretch/>
        </p:blipFill>
        <p:spPr bwMode="auto">
          <a:xfrm>
            <a:off x="765276" y="652056"/>
            <a:ext cx="3515181" cy="21091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dc.office.msn.com.cn/t/22/C815E52C30F35F2CDC85619412EDF15E.jpg"/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3" r="24774" b="9702"/>
          <a:stretch/>
        </p:blipFill>
        <p:spPr bwMode="auto">
          <a:xfrm>
            <a:off x="4400205" y="652056"/>
            <a:ext cx="3515181" cy="21091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dc.office.msn.com.cn/t/22/C815E52C30F35F2CDC85619412EDF15E.jpg"/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3" r="24774" b="9702"/>
          <a:stretch/>
        </p:blipFill>
        <p:spPr bwMode="auto">
          <a:xfrm>
            <a:off x="8035135" y="652056"/>
            <a:ext cx="3515181" cy="21091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dc.office.msn.com.cn/t/22/C815E52C30F35F2CDC85619412EDF15E.jpg"/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3" r="24774" b="9702"/>
          <a:stretch/>
        </p:blipFill>
        <p:spPr bwMode="auto">
          <a:xfrm>
            <a:off x="765276" y="2880484"/>
            <a:ext cx="3515181" cy="21091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://dc.office.msn.com.cn/t/22/C815E52C30F35F2CDC85619412EDF15E.jpg"/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3" r="24774" b="9702"/>
          <a:stretch/>
        </p:blipFill>
        <p:spPr bwMode="auto">
          <a:xfrm>
            <a:off x="4400205" y="2880484"/>
            <a:ext cx="3515181" cy="21091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://dc.office.msn.com.cn/t/22/C815E52C30F35F2CDC85619412EDF15E.jpg"/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3" r="24774" b="9702"/>
          <a:stretch/>
        </p:blipFill>
        <p:spPr bwMode="auto">
          <a:xfrm>
            <a:off x="8035135" y="2880484"/>
            <a:ext cx="3515181" cy="21091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765276" y="5088467"/>
            <a:ext cx="10785040" cy="973666"/>
            <a:chOff x="765276" y="5088467"/>
            <a:chExt cx="10785040" cy="973666"/>
          </a:xfrm>
        </p:grpSpPr>
        <p:sp>
          <p:nvSpPr>
            <p:cNvPr id="20" name="矩形 19"/>
            <p:cNvSpPr/>
            <p:nvPr/>
          </p:nvSpPr>
          <p:spPr>
            <a:xfrm>
              <a:off x="765276" y="5088467"/>
              <a:ext cx="10785040" cy="9736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33967" y="5128446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835897" y="5468667"/>
              <a:ext cx="10627969" cy="549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716920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Part Four 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分析讨论</a:t>
            </a: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00817"/>
            <a:ext cx="1828800" cy="241402"/>
          </a:xfrm>
          <a:prstGeom prst="rect">
            <a:avLst/>
          </a:prstGeom>
        </p:spPr>
      </p:pic>
      <p:grpSp>
        <p:nvGrpSpPr>
          <p:cNvPr id="9" name="Group 27"/>
          <p:cNvGrpSpPr/>
          <p:nvPr/>
        </p:nvGrpSpPr>
        <p:grpSpPr>
          <a:xfrm>
            <a:off x="1265081" y="1013440"/>
            <a:ext cx="1373925" cy="5032787"/>
            <a:chOff x="2897280" y="214999"/>
            <a:chExt cx="1065120" cy="4867342"/>
          </a:xfrm>
        </p:grpSpPr>
        <p:grpSp>
          <p:nvGrpSpPr>
            <p:cNvPr id="10" name="Group 18"/>
            <p:cNvGrpSpPr/>
            <p:nvPr/>
          </p:nvGrpSpPr>
          <p:grpSpPr>
            <a:xfrm>
              <a:off x="2897280" y="214999"/>
              <a:ext cx="1065120" cy="2439102"/>
              <a:chOff x="2897280" y="204839"/>
              <a:chExt cx="1065120" cy="2439102"/>
            </a:xfrm>
          </p:grpSpPr>
          <p:sp>
            <p:nvSpPr>
              <p:cNvPr id="14" name="Manual Input 10"/>
              <p:cNvSpPr/>
              <p:nvPr/>
            </p:nvSpPr>
            <p:spPr>
              <a:xfrm flipH="1">
                <a:off x="2897280" y="204839"/>
                <a:ext cx="1065120" cy="243910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5" name="Manual Input 10"/>
              <p:cNvSpPr/>
              <p:nvPr/>
            </p:nvSpPr>
            <p:spPr>
              <a:xfrm flipH="1">
                <a:off x="2897280" y="1424459"/>
                <a:ext cx="1065120" cy="121948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Group 19"/>
            <p:cNvGrpSpPr/>
            <p:nvPr/>
          </p:nvGrpSpPr>
          <p:grpSpPr>
            <a:xfrm flipV="1">
              <a:off x="2897280" y="2643239"/>
              <a:ext cx="1065120" cy="2439102"/>
              <a:chOff x="2897280" y="204839"/>
              <a:chExt cx="1065120" cy="2439102"/>
            </a:xfrm>
          </p:grpSpPr>
          <p:sp>
            <p:nvSpPr>
              <p:cNvPr id="12" name="Manual Input 10"/>
              <p:cNvSpPr/>
              <p:nvPr/>
            </p:nvSpPr>
            <p:spPr>
              <a:xfrm flipH="1">
                <a:off x="2897280" y="204839"/>
                <a:ext cx="1065120" cy="243910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3" name="Manual Input 10"/>
              <p:cNvSpPr/>
              <p:nvPr/>
            </p:nvSpPr>
            <p:spPr>
              <a:xfrm flipH="1">
                <a:off x="2897280" y="1424459"/>
                <a:ext cx="1065120" cy="121948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6" name="Rectangle 22"/>
          <p:cNvSpPr/>
          <p:nvPr/>
        </p:nvSpPr>
        <p:spPr>
          <a:xfrm>
            <a:off x="0" y="2263559"/>
            <a:ext cx="1275181" cy="1279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02</a:t>
            </a:r>
          </a:p>
        </p:txBody>
      </p:sp>
      <p:sp>
        <p:nvSpPr>
          <p:cNvPr id="17" name="Rectangle 23"/>
          <p:cNvSpPr/>
          <p:nvPr/>
        </p:nvSpPr>
        <p:spPr>
          <a:xfrm>
            <a:off x="0" y="3500769"/>
            <a:ext cx="1275181" cy="1279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03</a:t>
            </a:r>
          </a:p>
        </p:txBody>
      </p:sp>
      <p:sp>
        <p:nvSpPr>
          <p:cNvPr id="18" name="Rectangle 24"/>
          <p:cNvSpPr/>
          <p:nvPr/>
        </p:nvSpPr>
        <p:spPr>
          <a:xfrm>
            <a:off x="0" y="4773075"/>
            <a:ext cx="1275181" cy="12797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19" name="Rectangle 25"/>
          <p:cNvSpPr/>
          <p:nvPr/>
        </p:nvSpPr>
        <p:spPr>
          <a:xfrm>
            <a:off x="0" y="1013440"/>
            <a:ext cx="1275181" cy="12797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cs typeface="+mn-ea"/>
                <a:sym typeface="+mn-lt"/>
              </a:rPr>
              <a:t>01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633533" y="2142599"/>
            <a:ext cx="9423645" cy="709111"/>
            <a:chOff x="2633533" y="2142599"/>
            <a:chExt cx="9423645" cy="709111"/>
          </a:xfrm>
        </p:grpSpPr>
        <p:sp>
          <p:nvSpPr>
            <p:cNvPr id="8" name="Pentagon 16"/>
            <p:cNvSpPr/>
            <p:nvPr/>
          </p:nvSpPr>
          <p:spPr>
            <a:xfrm>
              <a:off x="2633533" y="2142599"/>
              <a:ext cx="8297390" cy="709111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432287" y="2215496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3432287" y="2477465"/>
              <a:ext cx="8624891" cy="308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标题数字等都可以通过点击和重新输入进行更改。</a:t>
              </a: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878667" y="2338672"/>
              <a:ext cx="399188" cy="307522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4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2633535" y="2835276"/>
            <a:ext cx="9423643" cy="709111"/>
            <a:chOff x="2633535" y="2835276"/>
            <a:chExt cx="9423643" cy="709111"/>
          </a:xfrm>
        </p:grpSpPr>
        <p:sp>
          <p:nvSpPr>
            <p:cNvPr id="5" name="Pentagon 7"/>
            <p:cNvSpPr/>
            <p:nvPr/>
          </p:nvSpPr>
          <p:spPr>
            <a:xfrm>
              <a:off x="2633535" y="2835276"/>
              <a:ext cx="6368634" cy="709111"/>
            </a:xfrm>
            <a:prstGeom prst="homePlat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432287" y="2897301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3432287" y="3159270"/>
              <a:ext cx="8624891" cy="308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标题数字等都可以通过点击和重新输入进行更改。</a:t>
              </a: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2878667" y="2990428"/>
              <a:ext cx="399188" cy="307522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51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2633533" y="3512774"/>
            <a:ext cx="9423645" cy="709111"/>
            <a:chOff x="2633533" y="3512774"/>
            <a:chExt cx="9423645" cy="709111"/>
          </a:xfrm>
        </p:grpSpPr>
        <p:sp>
          <p:nvSpPr>
            <p:cNvPr id="6" name="Pentagon 8"/>
            <p:cNvSpPr/>
            <p:nvPr/>
          </p:nvSpPr>
          <p:spPr>
            <a:xfrm>
              <a:off x="2633533" y="3512774"/>
              <a:ext cx="7077046" cy="709111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432287" y="3589978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3432287" y="3851947"/>
              <a:ext cx="8624891" cy="308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标题数字等都可以通过点击和重新输入进行更改。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2878667" y="3698186"/>
              <a:ext cx="399188" cy="307522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5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2633533" y="4213482"/>
            <a:ext cx="9558467" cy="752484"/>
            <a:chOff x="2633533" y="4213482"/>
            <a:chExt cx="9558467" cy="752484"/>
          </a:xfrm>
        </p:grpSpPr>
        <p:sp>
          <p:nvSpPr>
            <p:cNvPr id="7" name="Pentagon 9"/>
            <p:cNvSpPr/>
            <p:nvPr/>
          </p:nvSpPr>
          <p:spPr>
            <a:xfrm>
              <a:off x="2633533" y="4213482"/>
              <a:ext cx="5111200" cy="709111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432287" y="4275525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3432287" y="4537494"/>
              <a:ext cx="8624891" cy="308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标题数字等都可以通过点击和重新输入进行更改。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2878667" y="4426305"/>
              <a:ext cx="399188" cy="307522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57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>
              <a:off x="7829486" y="4965966"/>
              <a:ext cx="436251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8117029" y="5086315"/>
            <a:ext cx="4074971" cy="1272783"/>
            <a:chOff x="8117029" y="5086315"/>
            <a:chExt cx="4074971" cy="1272783"/>
          </a:xfrm>
        </p:grpSpPr>
        <p:sp>
          <p:nvSpPr>
            <p:cNvPr id="60" name="矩形 59"/>
            <p:cNvSpPr/>
            <p:nvPr/>
          </p:nvSpPr>
          <p:spPr>
            <a:xfrm>
              <a:off x="8443945" y="5086315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8443945" y="5426535"/>
              <a:ext cx="3748055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62" name="椭圆 61"/>
            <p:cNvSpPr/>
            <p:nvPr/>
          </p:nvSpPr>
          <p:spPr>
            <a:xfrm>
              <a:off x="8117029" y="5180493"/>
              <a:ext cx="211754" cy="2117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924478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Four </a:t>
            </a:r>
            <a:r>
              <a:rPr lang="zh-CN" altLang="en-US" b="1" dirty="0">
                <a:cs typeface="+mn-ea"/>
                <a:sym typeface="+mn-lt"/>
              </a:rPr>
              <a:t>分析讨论</a:t>
            </a: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00817"/>
            <a:ext cx="1828800" cy="243840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4046"/>
              </p:ext>
            </p:extLst>
          </p:nvPr>
        </p:nvGraphicFramePr>
        <p:xfrm>
          <a:off x="2181013" y="2175196"/>
          <a:ext cx="9443720" cy="3287445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888744">
                  <a:extLst>
                    <a:ext uri="{9D8B030D-6E8A-4147-A177-3AD203B41FA5}">
                      <a16:colId xmlns:a16="http://schemas.microsoft.com/office/drawing/2014/main" val="1811201852"/>
                    </a:ext>
                  </a:extLst>
                </a:gridCol>
                <a:gridCol w="1888744">
                  <a:extLst>
                    <a:ext uri="{9D8B030D-6E8A-4147-A177-3AD203B41FA5}">
                      <a16:colId xmlns:a16="http://schemas.microsoft.com/office/drawing/2014/main" val="2306946858"/>
                    </a:ext>
                  </a:extLst>
                </a:gridCol>
                <a:gridCol w="1888744">
                  <a:extLst>
                    <a:ext uri="{9D8B030D-6E8A-4147-A177-3AD203B41FA5}">
                      <a16:colId xmlns:a16="http://schemas.microsoft.com/office/drawing/2014/main" val="2491846448"/>
                    </a:ext>
                  </a:extLst>
                </a:gridCol>
                <a:gridCol w="1888744">
                  <a:extLst>
                    <a:ext uri="{9D8B030D-6E8A-4147-A177-3AD203B41FA5}">
                      <a16:colId xmlns:a16="http://schemas.microsoft.com/office/drawing/2014/main" val="2730933235"/>
                    </a:ext>
                  </a:extLst>
                </a:gridCol>
                <a:gridCol w="1888744">
                  <a:extLst>
                    <a:ext uri="{9D8B030D-6E8A-4147-A177-3AD203B41FA5}">
                      <a16:colId xmlns:a16="http://schemas.microsoft.com/office/drawing/2014/main" val="4103752988"/>
                    </a:ext>
                  </a:extLst>
                </a:gridCol>
              </a:tblGrid>
              <a:tr h="469635"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44831059"/>
                  </a:ext>
                </a:extLst>
              </a:tr>
              <a:tr h="46963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563105"/>
                  </a:ext>
                </a:extLst>
              </a:tr>
              <a:tr h="469635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extLst>
                  <a:ext uri="{0D108BD9-81ED-4DB2-BD59-A6C34878D82A}">
                    <a16:rowId xmlns:a16="http://schemas.microsoft.com/office/drawing/2014/main" val="1433847131"/>
                  </a:ext>
                </a:extLst>
              </a:tr>
              <a:tr h="469635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136766"/>
                  </a:ext>
                </a:extLst>
              </a:tr>
              <a:tr h="469635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/>
                </a:tc>
                <a:extLst>
                  <a:ext uri="{0D108BD9-81ED-4DB2-BD59-A6C34878D82A}">
                    <a16:rowId xmlns:a16="http://schemas.microsoft.com/office/drawing/2014/main" val="3079010466"/>
                  </a:ext>
                </a:extLst>
              </a:tr>
              <a:tr h="469635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392868"/>
                  </a:ext>
                </a:extLst>
              </a:tr>
              <a:tr h="469635">
                <a:tc>
                  <a:txBody>
                    <a:bodyPr/>
                    <a:lstStyle/>
                    <a:p>
                      <a:pPr marL="0" marR="0" indent="0" algn="l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TITLE HERE</a:t>
                      </a:r>
                    </a:p>
                  </a:txBody>
                  <a:tcPr marL="85620" marR="85620" marT="42810" marB="4281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xxx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5620" marR="85620" marT="42810" marB="4281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811185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181013" y="1368694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7" name="矩形 6"/>
          <p:cNvSpPr/>
          <p:nvPr/>
        </p:nvSpPr>
        <p:spPr>
          <a:xfrm>
            <a:off x="2181013" y="1708914"/>
            <a:ext cx="9443720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1426101551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Four </a:t>
            </a:r>
            <a:r>
              <a:rPr lang="zh-CN" altLang="en-US" b="1" dirty="0">
                <a:cs typeface="+mn-ea"/>
                <a:sym typeface="+mn-lt"/>
              </a:rPr>
              <a:t>分析讨论</a:t>
            </a: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00817"/>
            <a:ext cx="1828800" cy="241402"/>
          </a:xfrm>
          <a:prstGeom prst="rect">
            <a:avLst/>
          </a:prstGeom>
        </p:spPr>
      </p:pic>
      <p:sp>
        <p:nvSpPr>
          <p:cNvPr id="9" name="任意多边形 8"/>
          <p:cNvSpPr/>
          <p:nvPr/>
        </p:nvSpPr>
        <p:spPr>
          <a:xfrm>
            <a:off x="5560482" y="3194119"/>
            <a:ext cx="2502590" cy="2502590"/>
          </a:xfrm>
          <a:custGeom>
            <a:avLst/>
            <a:gdLst>
              <a:gd name="connsiteX0" fmla="*/ 1776349 w 2502590"/>
              <a:gd name="connsiteY0" fmla="*/ 399009 h 2502590"/>
              <a:gd name="connsiteX1" fmla="*/ 1971011 w 2502590"/>
              <a:gd name="connsiteY1" fmla="*/ 235660 h 2502590"/>
              <a:gd name="connsiteX2" fmla="*/ 2126523 w 2502590"/>
              <a:gd name="connsiteY2" fmla="*/ 366150 h 2502590"/>
              <a:gd name="connsiteX3" fmla="*/ 1999458 w 2502590"/>
              <a:gd name="connsiteY3" fmla="*/ 586220 h 2502590"/>
              <a:gd name="connsiteX4" fmla="*/ 2201349 w 2502590"/>
              <a:gd name="connsiteY4" fmla="*/ 935905 h 2502590"/>
              <a:gd name="connsiteX5" fmla="*/ 2455467 w 2502590"/>
              <a:gd name="connsiteY5" fmla="*/ 935898 h 2502590"/>
              <a:gd name="connsiteX6" fmla="*/ 2490719 w 2502590"/>
              <a:gd name="connsiteY6" fmla="*/ 1135820 h 2502590"/>
              <a:gd name="connsiteX7" fmla="*/ 2251923 w 2502590"/>
              <a:gd name="connsiteY7" fmla="*/ 1222728 h 2502590"/>
              <a:gd name="connsiteX8" fmla="*/ 2181807 w 2502590"/>
              <a:gd name="connsiteY8" fmla="*/ 1620375 h 2502590"/>
              <a:gd name="connsiteX9" fmla="*/ 2376478 w 2502590"/>
              <a:gd name="connsiteY9" fmla="*/ 1783714 h 2502590"/>
              <a:gd name="connsiteX10" fmla="*/ 2274974 w 2502590"/>
              <a:gd name="connsiteY10" fmla="*/ 1959523 h 2502590"/>
              <a:gd name="connsiteX11" fmla="*/ 2036183 w 2502590"/>
              <a:gd name="connsiteY11" fmla="*/ 1872603 h 2502590"/>
              <a:gd name="connsiteX12" fmla="*/ 1726869 w 2502590"/>
              <a:gd name="connsiteY12" fmla="*/ 2132148 h 2502590"/>
              <a:gd name="connsiteX13" fmla="*/ 1771003 w 2502590"/>
              <a:gd name="connsiteY13" fmla="*/ 2382405 h 2502590"/>
              <a:gd name="connsiteX14" fmla="*/ 1580239 w 2502590"/>
              <a:gd name="connsiteY14" fmla="*/ 2451837 h 2502590"/>
              <a:gd name="connsiteX15" fmla="*/ 1453186 w 2502590"/>
              <a:gd name="connsiteY15" fmla="*/ 2231761 h 2502590"/>
              <a:gd name="connsiteX16" fmla="*/ 1049405 w 2502590"/>
              <a:gd name="connsiteY16" fmla="*/ 2231761 h 2502590"/>
              <a:gd name="connsiteX17" fmla="*/ 922351 w 2502590"/>
              <a:gd name="connsiteY17" fmla="*/ 2451837 h 2502590"/>
              <a:gd name="connsiteX18" fmla="*/ 731587 w 2502590"/>
              <a:gd name="connsiteY18" fmla="*/ 2382405 h 2502590"/>
              <a:gd name="connsiteX19" fmla="*/ 775721 w 2502590"/>
              <a:gd name="connsiteY19" fmla="*/ 2132148 h 2502590"/>
              <a:gd name="connsiteX20" fmla="*/ 466407 w 2502590"/>
              <a:gd name="connsiteY20" fmla="*/ 1872603 h 2502590"/>
              <a:gd name="connsiteX21" fmla="*/ 227616 w 2502590"/>
              <a:gd name="connsiteY21" fmla="*/ 1959523 h 2502590"/>
              <a:gd name="connsiteX22" fmla="*/ 126112 w 2502590"/>
              <a:gd name="connsiteY22" fmla="*/ 1783714 h 2502590"/>
              <a:gd name="connsiteX23" fmla="*/ 320783 w 2502590"/>
              <a:gd name="connsiteY23" fmla="*/ 1620374 h 2502590"/>
              <a:gd name="connsiteX24" fmla="*/ 250667 w 2502590"/>
              <a:gd name="connsiteY24" fmla="*/ 1222727 h 2502590"/>
              <a:gd name="connsiteX25" fmla="*/ 11871 w 2502590"/>
              <a:gd name="connsiteY25" fmla="*/ 1135820 h 2502590"/>
              <a:gd name="connsiteX26" fmla="*/ 47123 w 2502590"/>
              <a:gd name="connsiteY26" fmla="*/ 935898 h 2502590"/>
              <a:gd name="connsiteX27" fmla="*/ 301241 w 2502590"/>
              <a:gd name="connsiteY27" fmla="*/ 935904 h 2502590"/>
              <a:gd name="connsiteX28" fmla="*/ 503131 w 2502590"/>
              <a:gd name="connsiteY28" fmla="*/ 586219 h 2502590"/>
              <a:gd name="connsiteX29" fmla="*/ 376067 w 2502590"/>
              <a:gd name="connsiteY29" fmla="*/ 366150 h 2502590"/>
              <a:gd name="connsiteX30" fmla="*/ 531579 w 2502590"/>
              <a:gd name="connsiteY30" fmla="*/ 235660 h 2502590"/>
              <a:gd name="connsiteX31" fmla="*/ 726241 w 2502590"/>
              <a:gd name="connsiteY31" fmla="*/ 399009 h 2502590"/>
              <a:gd name="connsiteX32" fmla="*/ 1105671 w 2502590"/>
              <a:gd name="connsiteY32" fmla="*/ 260908 h 2502590"/>
              <a:gd name="connsiteX33" fmla="*/ 1149792 w 2502590"/>
              <a:gd name="connsiteY33" fmla="*/ 10649 h 2502590"/>
              <a:gd name="connsiteX34" fmla="*/ 1352798 w 2502590"/>
              <a:gd name="connsiteY34" fmla="*/ 10649 h 2502590"/>
              <a:gd name="connsiteX35" fmla="*/ 1396919 w 2502590"/>
              <a:gd name="connsiteY35" fmla="*/ 260908 h 2502590"/>
              <a:gd name="connsiteX36" fmla="*/ 1776349 w 2502590"/>
              <a:gd name="connsiteY36" fmla="*/ 399009 h 250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02590" h="2502590">
                <a:moveTo>
                  <a:pt x="1776349" y="399009"/>
                </a:moveTo>
                <a:lnTo>
                  <a:pt x="1971011" y="235660"/>
                </a:lnTo>
                <a:lnTo>
                  <a:pt x="2126523" y="366150"/>
                </a:lnTo>
                <a:lnTo>
                  <a:pt x="1999458" y="586220"/>
                </a:lnTo>
                <a:cubicBezTo>
                  <a:pt x="2089809" y="687858"/>
                  <a:pt x="2158503" y="806840"/>
                  <a:pt x="2201349" y="935905"/>
                </a:cubicBezTo>
                <a:lnTo>
                  <a:pt x="2455467" y="935898"/>
                </a:lnTo>
                <a:lnTo>
                  <a:pt x="2490719" y="1135820"/>
                </a:lnTo>
                <a:lnTo>
                  <a:pt x="2251923" y="1222728"/>
                </a:lnTo>
                <a:cubicBezTo>
                  <a:pt x="2255804" y="1358663"/>
                  <a:pt x="2231947" y="1493964"/>
                  <a:pt x="2181807" y="1620375"/>
                </a:cubicBezTo>
                <a:lnTo>
                  <a:pt x="2376478" y="1783714"/>
                </a:lnTo>
                <a:lnTo>
                  <a:pt x="2274974" y="1959523"/>
                </a:lnTo>
                <a:lnTo>
                  <a:pt x="2036183" y="1872603"/>
                </a:lnTo>
                <a:cubicBezTo>
                  <a:pt x="1951778" y="1979230"/>
                  <a:pt x="1846533" y="2067542"/>
                  <a:pt x="1726869" y="2132148"/>
                </a:cubicBezTo>
                <a:lnTo>
                  <a:pt x="1771003" y="2382405"/>
                </a:lnTo>
                <a:lnTo>
                  <a:pt x="1580239" y="2451837"/>
                </a:lnTo>
                <a:lnTo>
                  <a:pt x="1453186" y="2231761"/>
                </a:lnTo>
                <a:cubicBezTo>
                  <a:pt x="1319990" y="2259188"/>
                  <a:pt x="1182601" y="2259188"/>
                  <a:pt x="1049405" y="2231761"/>
                </a:cubicBezTo>
                <a:lnTo>
                  <a:pt x="922351" y="2451837"/>
                </a:lnTo>
                <a:lnTo>
                  <a:pt x="731587" y="2382405"/>
                </a:lnTo>
                <a:lnTo>
                  <a:pt x="775721" y="2132148"/>
                </a:lnTo>
                <a:cubicBezTo>
                  <a:pt x="656057" y="2067541"/>
                  <a:pt x="550812" y="1979230"/>
                  <a:pt x="466407" y="1872603"/>
                </a:cubicBezTo>
                <a:lnTo>
                  <a:pt x="227616" y="1959523"/>
                </a:lnTo>
                <a:lnTo>
                  <a:pt x="126112" y="1783714"/>
                </a:lnTo>
                <a:lnTo>
                  <a:pt x="320783" y="1620374"/>
                </a:lnTo>
                <a:cubicBezTo>
                  <a:pt x="270643" y="1493964"/>
                  <a:pt x="246786" y="1358663"/>
                  <a:pt x="250667" y="1222727"/>
                </a:cubicBezTo>
                <a:lnTo>
                  <a:pt x="11871" y="1135820"/>
                </a:lnTo>
                <a:lnTo>
                  <a:pt x="47123" y="935898"/>
                </a:lnTo>
                <a:lnTo>
                  <a:pt x="301241" y="935904"/>
                </a:lnTo>
                <a:cubicBezTo>
                  <a:pt x="344087" y="806839"/>
                  <a:pt x="412781" y="687857"/>
                  <a:pt x="503131" y="586219"/>
                </a:cubicBezTo>
                <a:lnTo>
                  <a:pt x="376067" y="366150"/>
                </a:lnTo>
                <a:lnTo>
                  <a:pt x="531579" y="235660"/>
                </a:lnTo>
                <a:lnTo>
                  <a:pt x="726241" y="399009"/>
                </a:lnTo>
                <a:cubicBezTo>
                  <a:pt x="842024" y="327680"/>
                  <a:pt x="971127" y="280691"/>
                  <a:pt x="1105671" y="260908"/>
                </a:cubicBezTo>
                <a:lnTo>
                  <a:pt x="1149792" y="10649"/>
                </a:lnTo>
                <a:lnTo>
                  <a:pt x="1352798" y="10649"/>
                </a:lnTo>
                <a:lnTo>
                  <a:pt x="1396919" y="260908"/>
                </a:lnTo>
                <a:cubicBezTo>
                  <a:pt x="1531463" y="280691"/>
                  <a:pt x="1660566" y="327681"/>
                  <a:pt x="1776349" y="399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552" tIns="644640" rIns="561552" bIns="68840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>
              <a:cs typeface="+mn-ea"/>
              <a:sym typeface="+mn-lt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4104429" y="2602597"/>
            <a:ext cx="1820066" cy="1820066"/>
          </a:xfrm>
          <a:custGeom>
            <a:avLst/>
            <a:gdLst>
              <a:gd name="connsiteX0" fmla="*/ 1361859 w 1820066"/>
              <a:gd name="connsiteY0" fmla="*/ 460976 h 1820066"/>
              <a:gd name="connsiteX1" fmla="*/ 1630380 w 1820066"/>
              <a:gd name="connsiteY1" fmla="*/ 380049 h 1820066"/>
              <a:gd name="connsiteX2" fmla="*/ 1729186 w 1820066"/>
              <a:gd name="connsiteY2" fmla="*/ 551186 h 1820066"/>
              <a:gd name="connsiteX3" fmla="*/ 1524840 w 1820066"/>
              <a:gd name="connsiteY3" fmla="*/ 743269 h 1820066"/>
              <a:gd name="connsiteX4" fmla="*/ 1524840 w 1820066"/>
              <a:gd name="connsiteY4" fmla="*/ 1076798 h 1820066"/>
              <a:gd name="connsiteX5" fmla="*/ 1729186 w 1820066"/>
              <a:gd name="connsiteY5" fmla="*/ 1268880 h 1820066"/>
              <a:gd name="connsiteX6" fmla="*/ 1630380 w 1820066"/>
              <a:gd name="connsiteY6" fmla="*/ 1440017 h 1820066"/>
              <a:gd name="connsiteX7" fmla="*/ 1361859 w 1820066"/>
              <a:gd name="connsiteY7" fmla="*/ 1359090 h 1820066"/>
              <a:gd name="connsiteX8" fmla="*/ 1073014 w 1820066"/>
              <a:gd name="connsiteY8" fmla="*/ 1525854 h 1820066"/>
              <a:gd name="connsiteX9" fmla="*/ 1008839 w 1820066"/>
              <a:gd name="connsiteY9" fmla="*/ 1798864 h 1820066"/>
              <a:gd name="connsiteX10" fmla="*/ 811227 w 1820066"/>
              <a:gd name="connsiteY10" fmla="*/ 1798864 h 1820066"/>
              <a:gd name="connsiteX11" fmla="*/ 747052 w 1820066"/>
              <a:gd name="connsiteY11" fmla="*/ 1525854 h 1820066"/>
              <a:gd name="connsiteX12" fmla="*/ 458207 w 1820066"/>
              <a:gd name="connsiteY12" fmla="*/ 1359090 h 1820066"/>
              <a:gd name="connsiteX13" fmla="*/ 189686 w 1820066"/>
              <a:gd name="connsiteY13" fmla="*/ 1440017 h 1820066"/>
              <a:gd name="connsiteX14" fmla="*/ 90880 w 1820066"/>
              <a:gd name="connsiteY14" fmla="*/ 1268880 h 1820066"/>
              <a:gd name="connsiteX15" fmla="*/ 295226 w 1820066"/>
              <a:gd name="connsiteY15" fmla="*/ 1076797 h 1820066"/>
              <a:gd name="connsiteX16" fmla="*/ 295226 w 1820066"/>
              <a:gd name="connsiteY16" fmla="*/ 743268 h 1820066"/>
              <a:gd name="connsiteX17" fmla="*/ 90880 w 1820066"/>
              <a:gd name="connsiteY17" fmla="*/ 551186 h 1820066"/>
              <a:gd name="connsiteX18" fmla="*/ 189686 w 1820066"/>
              <a:gd name="connsiteY18" fmla="*/ 380049 h 1820066"/>
              <a:gd name="connsiteX19" fmla="*/ 458207 w 1820066"/>
              <a:gd name="connsiteY19" fmla="*/ 460976 h 1820066"/>
              <a:gd name="connsiteX20" fmla="*/ 747052 w 1820066"/>
              <a:gd name="connsiteY20" fmla="*/ 294212 h 1820066"/>
              <a:gd name="connsiteX21" fmla="*/ 811227 w 1820066"/>
              <a:gd name="connsiteY21" fmla="*/ 21202 h 1820066"/>
              <a:gd name="connsiteX22" fmla="*/ 1008839 w 1820066"/>
              <a:gd name="connsiteY22" fmla="*/ 21202 h 1820066"/>
              <a:gd name="connsiteX23" fmla="*/ 1073014 w 1820066"/>
              <a:gd name="connsiteY23" fmla="*/ 294212 h 1820066"/>
              <a:gd name="connsiteX24" fmla="*/ 1361859 w 1820066"/>
              <a:gd name="connsiteY24" fmla="*/ 460976 h 18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20066" h="1820066">
                <a:moveTo>
                  <a:pt x="1361859" y="460976"/>
                </a:moveTo>
                <a:lnTo>
                  <a:pt x="1630380" y="380049"/>
                </a:lnTo>
                <a:lnTo>
                  <a:pt x="1729186" y="551186"/>
                </a:lnTo>
                <a:lnTo>
                  <a:pt x="1524840" y="743269"/>
                </a:lnTo>
                <a:cubicBezTo>
                  <a:pt x="1554461" y="852472"/>
                  <a:pt x="1554461" y="967595"/>
                  <a:pt x="1524840" y="1076798"/>
                </a:cubicBezTo>
                <a:lnTo>
                  <a:pt x="1729186" y="1268880"/>
                </a:lnTo>
                <a:lnTo>
                  <a:pt x="1630380" y="1440017"/>
                </a:lnTo>
                <a:lnTo>
                  <a:pt x="1361859" y="1359090"/>
                </a:lnTo>
                <a:cubicBezTo>
                  <a:pt x="1282097" y="1439344"/>
                  <a:pt x="1182398" y="1496905"/>
                  <a:pt x="1073014" y="1525854"/>
                </a:cubicBezTo>
                <a:lnTo>
                  <a:pt x="1008839" y="1798864"/>
                </a:lnTo>
                <a:lnTo>
                  <a:pt x="811227" y="1798864"/>
                </a:lnTo>
                <a:lnTo>
                  <a:pt x="747052" y="1525854"/>
                </a:lnTo>
                <a:cubicBezTo>
                  <a:pt x="637669" y="1496905"/>
                  <a:pt x="537970" y="1439344"/>
                  <a:pt x="458207" y="1359090"/>
                </a:cubicBezTo>
                <a:lnTo>
                  <a:pt x="189686" y="1440017"/>
                </a:lnTo>
                <a:lnTo>
                  <a:pt x="90880" y="1268880"/>
                </a:lnTo>
                <a:lnTo>
                  <a:pt x="295226" y="1076797"/>
                </a:lnTo>
                <a:cubicBezTo>
                  <a:pt x="265605" y="967594"/>
                  <a:pt x="265605" y="852471"/>
                  <a:pt x="295226" y="743268"/>
                </a:cubicBezTo>
                <a:lnTo>
                  <a:pt x="90880" y="551186"/>
                </a:lnTo>
                <a:lnTo>
                  <a:pt x="189686" y="380049"/>
                </a:lnTo>
                <a:lnTo>
                  <a:pt x="458207" y="460976"/>
                </a:lnTo>
                <a:cubicBezTo>
                  <a:pt x="537969" y="380722"/>
                  <a:pt x="637668" y="323161"/>
                  <a:pt x="747052" y="294212"/>
                </a:cubicBezTo>
                <a:lnTo>
                  <a:pt x="811227" y="21202"/>
                </a:lnTo>
                <a:lnTo>
                  <a:pt x="1008839" y="21202"/>
                </a:lnTo>
                <a:lnTo>
                  <a:pt x="1073014" y="294212"/>
                </a:lnTo>
                <a:cubicBezTo>
                  <a:pt x="1182397" y="323161"/>
                  <a:pt x="1282096" y="380722"/>
                  <a:pt x="1361859" y="46097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2497" tIns="495266" rIns="492497" bIns="495266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700" kern="1200"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4923459" y="1146545"/>
            <a:ext cx="2184079" cy="2184079"/>
          </a:xfrm>
          <a:custGeom>
            <a:avLst/>
            <a:gdLst>
              <a:gd name="connsiteX0" fmla="*/ 1334344 w 1783293"/>
              <a:gd name="connsiteY0" fmla="*/ 451663 h 1783293"/>
              <a:gd name="connsiteX1" fmla="*/ 1597440 w 1783293"/>
              <a:gd name="connsiteY1" fmla="*/ 372371 h 1783293"/>
              <a:gd name="connsiteX2" fmla="*/ 1694249 w 1783293"/>
              <a:gd name="connsiteY2" fmla="*/ 540050 h 1783293"/>
              <a:gd name="connsiteX3" fmla="*/ 1494032 w 1783293"/>
              <a:gd name="connsiteY3" fmla="*/ 728251 h 1783293"/>
              <a:gd name="connsiteX4" fmla="*/ 1494032 w 1783293"/>
              <a:gd name="connsiteY4" fmla="*/ 1055042 h 1783293"/>
              <a:gd name="connsiteX5" fmla="*/ 1694249 w 1783293"/>
              <a:gd name="connsiteY5" fmla="*/ 1243243 h 1783293"/>
              <a:gd name="connsiteX6" fmla="*/ 1597440 w 1783293"/>
              <a:gd name="connsiteY6" fmla="*/ 1410922 h 1783293"/>
              <a:gd name="connsiteX7" fmla="*/ 1334344 w 1783293"/>
              <a:gd name="connsiteY7" fmla="*/ 1331630 h 1783293"/>
              <a:gd name="connsiteX8" fmla="*/ 1051335 w 1783293"/>
              <a:gd name="connsiteY8" fmla="*/ 1495025 h 1783293"/>
              <a:gd name="connsiteX9" fmla="*/ 988456 w 1783293"/>
              <a:gd name="connsiteY9" fmla="*/ 1762519 h 1783293"/>
              <a:gd name="connsiteX10" fmla="*/ 794837 w 1783293"/>
              <a:gd name="connsiteY10" fmla="*/ 1762519 h 1783293"/>
              <a:gd name="connsiteX11" fmla="*/ 731958 w 1783293"/>
              <a:gd name="connsiteY11" fmla="*/ 1495025 h 1783293"/>
              <a:gd name="connsiteX12" fmla="*/ 448949 w 1783293"/>
              <a:gd name="connsiteY12" fmla="*/ 1331630 h 1783293"/>
              <a:gd name="connsiteX13" fmla="*/ 185853 w 1783293"/>
              <a:gd name="connsiteY13" fmla="*/ 1410922 h 1783293"/>
              <a:gd name="connsiteX14" fmla="*/ 89044 w 1783293"/>
              <a:gd name="connsiteY14" fmla="*/ 1243243 h 1783293"/>
              <a:gd name="connsiteX15" fmla="*/ 289261 w 1783293"/>
              <a:gd name="connsiteY15" fmla="*/ 1055042 h 1783293"/>
              <a:gd name="connsiteX16" fmla="*/ 289261 w 1783293"/>
              <a:gd name="connsiteY16" fmla="*/ 728251 h 1783293"/>
              <a:gd name="connsiteX17" fmla="*/ 89044 w 1783293"/>
              <a:gd name="connsiteY17" fmla="*/ 540050 h 1783293"/>
              <a:gd name="connsiteX18" fmla="*/ 185853 w 1783293"/>
              <a:gd name="connsiteY18" fmla="*/ 372371 h 1783293"/>
              <a:gd name="connsiteX19" fmla="*/ 448949 w 1783293"/>
              <a:gd name="connsiteY19" fmla="*/ 451663 h 1783293"/>
              <a:gd name="connsiteX20" fmla="*/ 731958 w 1783293"/>
              <a:gd name="connsiteY20" fmla="*/ 288268 h 1783293"/>
              <a:gd name="connsiteX21" fmla="*/ 794837 w 1783293"/>
              <a:gd name="connsiteY21" fmla="*/ 20774 h 1783293"/>
              <a:gd name="connsiteX22" fmla="*/ 988456 w 1783293"/>
              <a:gd name="connsiteY22" fmla="*/ 20774 h 1783293"/>
              <a:gd name="connsiteX23" fmla="*/ 1051335 w 1783293"/>
              <a:gd name="connsiteY23" fmla="*/ 288268 h 1783293"/>
              <a:gd name="connsiteX24" fmla="*/ 1334344 w 1783293"/>
              <a:gd name="connsiteY24" fmla="*/ 451663 h 17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83293" h="1783293">
                <a:moveTo>
                  <a:pt x="1147812" y="451089"/>
                </a:moveTo>
                <a:lnTo>
                  <a:pt x="1338552" y="332955"/>
                </a:lnTo>
                <a:lnTo>
                  <a:pt x="1450338" y="444741"/>
                </a:lnTo>
                <a:lnTo>
                  <a:pt x="1332203" y="635482"/>
                </a:lnTo>
                <a:cubicBezTo>
                  <a:pt x="1377704" y="713734"/>
                  <a:pt x="1401541" y="802693"/>
                  <a:pt x="1401262" y="893213"/>
                </a:cubicBezTo>
                <a:lnTo>
                  <a:pt x="1598940" y="999332"/>
                </a:lnTo>
                <a:lnTo>
                  <a:pt x="1558024" y="1152034"/>
                </a:lnTo>
                <a:lnTo>
                  <a:pt x="1333770" y="1145098"/>
                </a:lnTo>
                <a:cubicBezTo>
                  <a:pt x="1288752" y="1223629"/>
                  <a:pt x="1223629" y="1288751"/>
                  <a:pt x="1145098" y="1333770"/>
                </a:cubicBezTo>
                <a:lnTo>
                  <a:pt x="1152035" y="1558024"/>
                </a:lnTo>
                <a:lnTo>
                  <a:pt x="999332" y="1598940"/>
                </a:lnTo>
                <a:lnTo>
                  <a:pt x="893213" y="1401262"/>
                </a:lnTo>
                <a:cubicBezTo>
                  <a:pt x="802694" y="1401541"/>
                  <a:pt x="713734" y="1377704"/>
                  <a:pt x="635481" y="1332204"/>
                </a:cubicBezTo>
                <a:lnTo>
                  <a:pt x="444741" y="1450338"/>
                </a:lnTo>
                <a:lnTo>
                  <a:pt x="332955" y="1338552"/>
                </a:lnTo>
                <a:lnTo>
                  <a:pt x="451090" y="1147811"/>
                </a:lnTo>
                <a:cubicBezTo>
                  <a:pt x="405589" y="1069559"/>
                  <a:pt x="381752" y="980600"/>
                  <a:pt x="382031" y="890080"/>
                </a:cubicBezTo>
                <a:lnTo>
                  <a:pt x="184353" y="783961"/>
                </a:lnTo>
                <a:lnTo>
                  <a:pt x="225269" y="631259"/>
                </a:lnTo>
                <a:lnTo>
                  <a:pt x="449523" y="638195"/>
                </a:lnTo>
                <a:cubicBezTo>
                  <a:pt x="494541" y="559664"/>
                  <a:pt x="559664" y="494542"/>
                  <a:pt x="638195" y="449523"/>
                </a:cubicBezTo>
                <a:lnTo>
                  <a:pt x="631258" y="225269"/>
                </a:lnTo>
                <a:lnTo>
                  <a:pt x="783961" y="184353"/>
                </a:lnTo>
                <a:lnTo>
                  <a:pt x="890080" y="382031"/>
                </a:lnTo>
                <a:cubicBezTo>
                  <a:pt x="980599" y="381752"/>
                  <a:pt x="1069559" y="405589"/>
                  <a:pt x="1147812" y="45108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9622" tIns="629621" rIns="629621" bIns="629622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000" kern="1200">
              <a:cs typeface="+mn-ea"/>
              <a:sym typeface="+mn-lt"/>
            </a:endParaRPr>
          </a:p>
        </p:txBody>
      </p:sp>
      <p:sp>
        <p:nvSpPr>
          <p:cNvPr id="12" name="环形箭头 11"/>
          <p:cNvSpPr/>
          <p:nvPr/>
        </p:nvSpPr>
        <p:spPr>
          <a:xfrm>
            <a:off x="5371972" y="2814248"/>
            <a:ext cx="3203316" cy="3203316"/>
          </a:xfrm>
          <a:prstGeom prst="circularArrow">
            <a:avLst>
              <a:gd name="adj1" fmla="val 4688"/>
              <a:gd name="adj2" fmla="val 299029"/>
              <a:gd name="adj3" fmla="val 2524070"/>
              <a:gd name="adj4" fmla="val 15844352"/>
              <a:gd name="adj5" fmla="val 546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形状 12"/>
          <p:cNvSpPr/>
          <p:nvPr/>
        </p:nvSpPr>
        <p:spPr>
          <a:xfrm>
            <a:off x="3782099" y="2198358"/>
            <a:ext cx="2327409" cy="2327409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环形箭头 13"/>
          <p:cNvSpPr/>
          <p:nvPr/>
        </p:nvSpPr>
        <p:spPr>
          <a:xfrm>
            <a:off x="4711358" y="954803"/>
            <a:ext cx="2509415" cy="2509415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chemeClr val="bg1">
              <a:lumMod val="6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19940" y="1166935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6" name="矩形 15"/>
          <p:cNvSpPr/>
          <p:nvPr/>
        </p:nvSpPr>
        <p:spPr>
          <a:xfrm>
            <a:off x="7419940" y="1507155"/>
            <a:ext cx="2519993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椭圆 16"/>
          <p:cNvSpPr/>
          <p:nvPr/>
        </p:nvSpPr>
        <p:spPr>
          <a:xfrm>
            <a:off x="7093024" y="1261113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78088" y="3194119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978088" y="3534339"/>
            <a:ext cx="2688849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0" name="椭圆 19"/>
          <p:cNvSpPr/>
          <p:nvPr/>
        </p:nvSpPr>
        <p:spPr>
          <a:xfrm>
            <a:off x="651172" y="3288297"/>
            <a:ext cx="211754" cy="211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023801" y="404136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9023802" y="4381588"/>
            <a:ext cx="2613142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3" name="椭圆 22"/>
          <p:cNvSpPr/>
          <p:nvPr/>
        </p:nvSpPr>
        <p:spPr>
          <a:xfrm>
            <a:off x="8696885" y="4135546"/>
            <a:ext cx="211754" cy="211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7133192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Five </a:t>
            </a:r>
            <a:r>
              <a:rPr lang="zh-CN" altLang="en-US" b="1" dirty="0">
                <a:cs typeface="+mn-ea"/>
                <a:sym typeface="+mn-lt"/>
              </a:rPr>
              <a:t>主要结论</a:t>
            </a: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00817"/>
            <a:ext cx="1828800" cy="243840"/>
          </a:xfrm>
          <a:prstGeom prst="rect">
            <a:avLst/>
          </a:prstGeom>
        </p:spPr>
      </p:pic>
      <p:sp>
        <p:nvSpPr>
          <p:cNvPr id="4" name="Arc 33"/>
          <p:cNvSpPr/>
          <p:nvPr/>
        </p:nvSpPr>
        <p:spPr>
          <a:xfrm>
            <a:off x="9218988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Arc 33"/>
          <p:cNvSpPr/>
          <p:nvPr/>
        </p:nvSpPr>
        <p:spPr>
          <a:xfrm flipV="1">
            <a:off x="9218988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" name="Arc 33"/>
          <p:cNvSpPr/>
          <p:nvPr/>
        </p:nvSpPr>
        <p:spPr>
          <a:xfrm flipV="1">
            <a:off x="9218987" y="412779"/>
            <a:ext cx="5946023" cy="5943542"/>
          </a:xfrm>
          <a:prstGeom prst="arc">
            <a:avLst>
              <a:gd name="adj1" fmla="val 10758056"/>
              <a:gd name="adj2" fmla="val 16174588"/>
            </a:avLst>
          </a:prstGeom>
          <a:ln w="1143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5797" y="1950888"/>
            <a:ext cx="7251226" cy="1392789"/>
            <a:chOff x="685797" y="1950888"/>
            <a:chExt cx="7251226" cy="1392789"/>
          </a:xfrm>
        </p:grpSpPr>
        <p:grpSp>
          <p:nvGrpSpPr>
            <p:cNvPr id="11" name="Group 59"/>
            <p:cNvGrpSpPr/>
            <p:nvPr/>
          </p:nvGrpSpPr>
          <p:grpSpPr>
            <a:xfrm>
              <a:off x="685798" y="2194484"/>
              <a:ext cx="5869703" cy="1056746"/>
              <a:chOff x="914397" y="1782979"/>
              <a:chExt cx="7826271" cy="1408994"/>
            </a:xfrm>
          </p:grpSpPr>
          <p:sp>
            <p:nvSpPr>
              <p:cNvPr id="12" name="Freeform 13"/>
              <p:cNvSpPr>
                <a:spLocks noEditPoints="1"/>
              </p:cNvSpPr>
              <p:nvPr/>
            </p:nvSpPr>
            <p:spPr bwMode="auto">
              <a:xfrm>
                <a:off x="725722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Freeform 13"/>
              <p:cNvSpPr>
                <a:spLocks noEditPoints="1"/>
              </p:cNvSpPr>
              <p:nvPr/>
            </p:nvSpPr>
            <p:spPr bwMode="auto">
              <a:xfrm>
                <a:off x="8049138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Freeform 13"/>
              <p:cNvSpPr>
                <a:spLocks noEditPoints="1"/>
              </p:cNvSpPr>
              <p:nvPr/>
            </p:nvSpPr>
            <p:spPr bwMode="auto">
              <a:xfrm>
                <a:off x="91439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171385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Freeform 13"/>
              <p:cNvSpPr>
                <a:spLocks noEditPoints="1"/>
              </p:cNvSpPr>
              <p:nvPr/>
            </p:nvSpPr>
            <p:spPr bwMode="auto">
              <a:xfrm>
                <a:off x="250576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Freeform 13"/>
              <p:cNvSpPr>
                <a:spLocks noEditPoints="1"/>
              </p:cNvSpPr>
              <p:nvPr/>
            </p:nvSpPr>
            <p:spPr bwMode="auto">
              <a:xfrm>
                <a:off x="329767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Freeform 13"/>
              <p:cNvSpPr>
                <a:spLocks noEditPoints="1"/>
              </p:cNvSpPr>
              <p:nvPr/>
            </p:nvSpPr>
            <p:spPr bwMode="auto">
              <a:xfrm>
                <a:off x="408958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Freeform 13"/>
              <p:cNvSpPr>
                <a:spLocks noEditPoints="1"/>
              </p:cNvSpPr>
              <p:nvPr/>
            </p:nvSpPr>
            <p:spPr bwMode="auto">
              <a:xfrm>
                <a:off x="488149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Freeform 13"/>
              <p:cNvSpPr>
                <a:spLocks noEditPoints="1"/>
              </p:cNvSpPr>
              <p:nvPr/>
            </p:nvSpPr>
            <p:spPr bwMode="auto">
              <a:xfrm>
                <a:off x="567340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Freeform 13"/>
              <p:cNvSpPr>
                <a:spLocks noEditPoints="1"/>
              </p:cNvSpPr>
              <p:nvPr/>
            </p:nvSpPr>
            <p:spPr bwMode="auto">
              <a:xfrm>
                <a:off x="6465317" y="1782979"/>
                <a:ext cx="691530" cy="1408994"/>
              </a:xfrm>
              <a:custGeom>
                <a:avLst/>
                <a:gdLst>
                  <a:gd name="T0" fmla="*/ 59 w 117"/>
                  <a:gd name="T1" fmla="*/ 41 h 238"/>
                  <a:gd name="T2" fmla="*/ 79 w 117"/>
                  <a:gd name="T3" fmla="*/ 21 h 238"/>
                  <a:gd name="T4" fmla="*/ 59 w 117"/>
                  <a:gd name="T5" fmla="*/ 0 h 238"/>
                  <a:gd name="T6" fmla="*/ 38 w 117"/>
                  <a:gd name="T7" fmla="*/ 21 h 238"/>
                  <a:gd name="T8" fmla="*/ 59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4 h 238"/>
                  <a:gd name="T14" fmla="*/ 59 w 117"/>
                  <a:gd name="T15" fmla="*/ 51 h 238"/>
                  <a:gd name="T16" fmla="*/ 25 w 117"/>
                  <a:gd name="T17" fmla="*/ 64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4 w 117"/>
                  <a:gd name="T25" fmla="*/ 91 h 238"/>
                  <a:gd name="T26" fmla="*/ 20 w 117"/>
                  <a:gd name="T27" fmla="*/ 175 h 238"/>
                  <a:gd name="T28" fmla="*/ 33 w 117"/>
                  <a:gd name="T29" fmla="*/ 175 h 238"/>
                  <a:gd name="T30" fmla="*/ 31 w 117"/>
                  <a:gd name="T31" fmla="*/ 231 h 238"/>
                  <a:gd name="T32" fmla="*/ 40 w 117"/>
                  <a:gd name="T33" fmla="*/ 238 h 238"/>
                  <a:gd name="T34" fmla="*/ 49 w 117"/>
                  <a:gd name="T35" fmla="*/ 231 h 238"/>
                  <a:gd name="T36" fmla="*/ 55 w 117"/>
                  <a:gd name="T37" fmla="*/ 175 h 238"/>
                  <a:gd name="T38" fmla="*/ 62 w 117"/>
                  <a:gd name="T39" fmla="*/ 175 h 238"/>
                  <a:gd name="T40" fmla="*/ 68 w 117"/>
                  <a:gd name="T41" fmla="*/ 231 h 238"/>
                  <a:gd name="T42" fmla="*/ 77 w 117"/>
                  <a:gd name="T43" fmla="*/ 238 h 238"/>
                  <a:gd name="T44" fmla="*/ 86 w 117"/>
                  <a:gd name="T45" fmla="*/ 231 h 238"/>
                  <a:gd name="T46" fmla="*/ 84 w 117"/>
                  <a:gd name="T47" fmla="*/ 175 h 238"/>
                  <a:gd name="T48" fmla="*/ 97 w 117"/>
                  <a:gd name="T49" fmla="*/ 175 h 238"/>
                  <a:gd name="T50" fmla="*/ 83 w 117"/>
                  <a:gd name="T51" fmla="*/ 91 h 238"/>
                  <a:gd name="T52" fmla="*/ 103 w 117"/>
                  <a:gd name="T53" fmla="*/ 139 h 238"/>
                  <a:gd name="T54" fmla="*/ 112 w 117"/>
                  <a:gd name="T55" fmla="*/ 142 h 238"/>
                  <a:gd name="T56" fmla="*/ 116 w 117"/>
                  <a:gd name="T5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238">
                    <a:moveTo>
                      <a:pt x="59" y="41"/>
                    </a:moveTo>
                    <a:cubicBezTo>
                      <a:pt x="70" y="41"/>
                      <a:pt x="79" y="32"/>
                      <a:pt x="79" y="21"/>
                    </a:cubicBezTo>
                    <a:cubicBezTo>
                      <a:pt x="79" y="9"/>
                      <a:pt x="70" y="0"/>
                      <a:pt x="59" y="0"/>
                    </a:cubicBezTo>
                    <a:cubicBezTo>
                      <a:pt x="47" y="0"/>
                      <a:pt x="38" y="9"/>
                      <a:pt x="38" y="21"/>
                    </a:cubicBezTo>
                    <a:cubicBezTo>
                      <a:pt x="38" y="32"/>
                      <a:pt x="47" y="41"/>
                      <a:pt x="59" y="41"/>
                    </a:cubicBezTo>
                    <a:close/>
                    <a:moveTo>
                      <a:pt x="116" y="134"/>
                    </a:moveTo>
                    <a:cubicBezTo>
                      <a:pt x="116" y="134"/>
                      <a:pt x="96" y="73"/>
                      <a:pt x="92" y="64"/>
                    </a:cubicBezTo>
                    <a:cubicBezTo>
                      <a:pt x="88" y="56"/>
                      <a:pt x="79" y="51"/>
                      <a:pt x="59" y="51"/>
                    </a:cubicBezTo>
                    <a:cubicBezTo>
                      <a:pt x="38" y="51"/>
                      <a:pt x="29" y="56"/>
                      <a:pt x="25" y="64"/>
                    </a:cubicBezTo>
                    <a:cubicBezTo>
                      <a:pt x="21" y="73"/>
                      <a:pt x="1" y="134"/>
                      <a:pt x="1" y="134"/>
                    </a:cubicBezTo>
                    <a:cubicBezTo>
                      <a:pt x="0" y="137"/>
                      <a:pt x="2" y="140"/>
                      <a:pt x="5" y="142"/>
                    </a:cubicBezTo>
                    <a:cubicBezTo>
                      <a:pt x="9" y="143"/>
                      <a:pt x="12" y="141"/>
                      <a:pt x="14" y="13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20" y="175"/>
                      <a:pt x="20" y="175"/>
                      <a:pt x="20" y="175"/>
                    </a:cubicBezTo>
                    <a:cubicBezTo>
                      <a:pt x="33" y="175"/>
                      <a:pt x="33" y="175"/>
                      <a:pt x="33" y="175"/>
                    </a:cubicBezTo>
                    <a:cubicBezTo>
                      <a:pt x="33" y="175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9" y="235"/>
                      <a:pt x="49" y="231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62" y="175"/>
                      <a:pt x="62" y="175"/>
                      <a:pt x="62" y="175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6" y="231"/>
                    </a:cubicBezTo>
                    <a:cubicBezTo>
                      <a:pt x="85" y="231"/>
                      <a:pt x="84" y="175"/>
                      <a:pt x="84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83" y="91"/>
                      <a:pt x="83" y="91"/>
                      <a:pt x="83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1"/>
                      <a:pt x="108" y="143"/>
                      <a:pt x="112" y="142"/>
                    </a:cubicBezTo>
                    <a:cubicBezTo>
                      <a:pt x="115" y="140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1" name="Text Placeholder 9"/>
            <p:cNvSpPr txBox="1">
              <a:spLocks/>
            </p:cNvSpPr>
            <p:nvPr/>
          </p:nvSpPr>
          <p:spPr>
            <a:xfrm>
              <a:off x="685797" y="1950888"/>
              <a:ext cx="7095069" cy="1692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600" kern="800" spc="-13"/>
              </a:lvl1pPr>
              <a:lvl2pPr marL="459306" indent="-230712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–"/>
                <a:defRPr sz="1600" kern="800"/>
              </a:lvl2pPr>
              <a:lvl3pPr marL="687900" indent="-228594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600" kern="800"/>
              </a:lvl3pPr>
              <a:lvl4pPr marL="916494" indent="-228594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–"/>
                <a:defRPr sz="1600" kern="800"/>
              </a:lvl4pPr>
              <a:lvl5pPr marL="1145089" indent="-228594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»"/>
                <a:defRPr sz="1600" kern="800"/>
              </a:lvl5pPr>
              <a:lvl6pPr marL="3352716" indent="-304792">
                <a:spcBef>
                  <a:spcPct val="20000"/>
                </a:spcBef>
                <a:buFont typeface="Arial" panose="020B0604020202020204" pitchFamily="34" charset="0"/>
                <a:buChar char="•"/>
                <a:defRPr sz="2667"/>
              </a:lvl6pPr>
              <a:lvl7pPr marL="3962301" indent="-304792">
                <a:spcBef>
                  <a:spcPct val="20000"/>
                </a:spcBef>
                <a:buFont typeface="Arial" panose="020B0604020202020204" pitchFamily="34" charset="0"/>
                <a:buChar char="•"/>
                <a:defRPr sz="2667"/>
              </a:lvl7pPr>
              <a:lvl8pPr marL="4571886" indent="-304792">
                <a:spcBef>
                  <a:spcPct val="20000"/>
                </a:spcBef>
                <a:buFont typeface="Arial" panose="020B0604020202020204" pitchFamily="34" charset="0"/>
                <a:buChar char="•"/>
                <a:defRPr sz="2667"/>
              </a:lvl8pPr>
              <a:lvl9pPr marL="5181470" indent="-304792">
                <a:spcBef>
                  <a:spcPct val="20000"/>
                </a:spcBef>
                <a:buFont typeface="Arial" panose="020B0604020202020204" pitchFamily="34" charset="0"/>
                <a:buChar char="•"/>
                <a:defRPr sz="2667"/>
              </a:lvl9pPr>
            </a:lstStyle>
            <a:p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2" name="Freeform 13"/>
            <p:cNvSpPr>
              <a:spLocks noEditPoints="1"/>
            </p:cNvSpPr>
            <p:nvPr/>
          </p:nvSpPr>
          <p:spPr bwMode="auto">
            <a:xfrm>
              <a:off x="685798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13"/>
            <p:cNvSpPr>
              <a:spLocks noEditPoints="1"/>
            </p:cNvSpPr>
            <p:nvPr/>
          </p:nvSpPr>
          <p:spPr bwMode="auto">
            <a:xfrm>
              <a:off x="1280359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13"/>
            <p:cNvSpPr>
              <a:spLocks noEditPoints="1"/>
            </p:cNvSpPr>
            <p:nvPr/>
          </p:nvSpPr>
          <p:spPr bwMode="auto">
            <a:xfrm>
              <a:off x="1874920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13"/>
            <p:cNvSpPr>
              <a:spLocks noEditPoints="1"/>
            </p:cNvSpPr>
            <p:nvPr/>
          </p:nvSpPr>
          <p:spPr bwMode="auto">
            <a:xfrm>
              <a:off x="2469480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/>
          </p:nvSpPr>
          <p:spPr bwMode="auto">
            <a:xfrm>
              <a:off x="3064042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13"/>
            <p:cNvSpPr>
              <a:spLocks noEditPoints="1"/>
            </p:cNvSpPr>
            <p:nvPr/>
          </p:nvSpPr>
          <p:spPr bwMode="auto">
            <a:xfrm>
              <a:off x="3658606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13"/>
            <p:cNvSpPr>
              <a:spLocks noEditPoints="1"/>
            </p:cNvSpPr>
            <p:nvPr/>
          </p:nvSpPr>
          <p:spPr bwMode="auto">
            <a:xfrm>
              <a:off x="4253163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4847723" y="2194484"/>
              <a:ext cx="518648" cy="1056746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TextBox 29"/>
            <p:cNvSpPr txBox="1"/>
            <p:nvPr/>
          </p:nvSpPr>
          <p:spPr>
            <a:xfrm>
              <a:off x="6695978" y="2678880"/>
              <a:ext cx="1241045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300" dirty="0">
                  <a:solidFill>
                    <a:schemeClr val="bg1"/>
                  </a:solidFill>
                  <a:cs typeface="+mn-ea"/>
                  <a:sym typeface="+mn-lt"/>
                </a:rPr>
                <a:t>80%</a:t>
              </a:r>
            </a:p>
            <a:p>
              <a:pPr>
                <a:lnSpc>
                  <a:spcPct val="80000"/>
                </a:lnSpc>
              </a:pPr>
              <a:r>
                <a:rPr lang="en-US" sz="1350" dirty="0" err="1">
                  <a:solidFill>
                    <a:schemeClr val="bg1"/>
                  </a:solidFill>
                  <a:cs typeface="+mn-ea"/>
                  <a:sym typeface="+mn-lt"/>
                </a:rPr>
                <a:t>Lorem</a:t>
              </a:r>
              <a:r>
                <a:rPr lang="en-US" sz="135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  <a:cs typeface="+mn-ea"/>
                  <a:sym typeface="+mn-lt"/>
                </a:rPr>
                <a:t>ipsum</a:t>
              </a:r>
              <a:endParaRPr lang="en-US" sz="135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6227" y="3600428"/>
            <a:ext cx="7320796" cy="1330702"/>
            <a:chOff x="616227" y="3600428"/>
            <a:chExt cx="7320796" cy="1330702"/>
          </a:xfrm>
        </p:grpSpPr>
        <p:sp>
          <p:nvSpPr>
            <p:cNvPr id="22" name="Text Placeholder 8"/>
            <p:cNvSpPr txBox="1">
              <a:spLocks/>
            </p:cNvSpPr>
            <p:nvPr/>
          </p:nvSpPr>
          <p:spPr>
            <a:xfrm>
              <a:off x="616227" y="3600428"/>
              <a:ext cx="7061933" cy="1692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28594" indent="-228594" algn="l" defTabSz="121917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800" spc="-13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9306" indent="-230712" algn="l" defTabSz="121917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–"/>
                <a:defRPr sz="1600" kern="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7900" indent="-228594" algn="l" defTabSz="121917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600" kern="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6494" indent="-228594" algn="l" defTabSz="121917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–"/>
                <a:defRPr sz="1600" kern="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5089" indent="-228594" algn="l" defTabSz="121917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»"/>
                <a:defRPr sz="1600" kern="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685798" y="3874642"/>
              <a:ext cx="518581" cy="1033405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1280361" y="3874642"/>
              <a:ext cx="518581" cy="1033405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1874922" y="3874642"/>
              <a:ext cx="518581" cy="1033405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12"/>
            <p:cNvSpPr>
              <a:spLocks noEditPoints="1"/>
            </p:cNvSpPr>
            <p:nvPr/>
          </p:nvSpPr>
          <p:spPr bwMode="auto">
            <a:xfrm>
              <a:off x="2469484" y="3874642"/>
              <a:ext cx="518581" cy="1033405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12"/>
            <p:cNvSpPr>
              <a:spLocks noEditPoints="1"/>
            </p:cNvSpPr>
            <p:nvPr/>
          </p:nvSpPr>
          <p:spPr bwMode="auto">
            <a:xfrm>
              <a:off x="3064047" y="3874642"/>
              <a:ext cx="518581" cy="1033405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3658608" y="3874642"/>
              <a:ext cx="518581" cy="1033405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4253170" y="3874642"/>
              <a:ext cx="518581" cy="1033405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15"/>
            <p:cNvSpPr txBox="1"/>
            <p:nvPr/>
          </p:nvSpPr>
          <p:spPr>
            <a:xfrm>
              <a:off x="6695978" y="4266333"/>
              <a:ext cx="1241045" cy="664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300" dirty="0">
                  <a:solidFill>
                    <a:schemeClr val="bg1"/>
                  </a:solidFill>
                  <a:cs typeface="+mn-ea"/>
                  <a:sym typeface="+mn-lt"/>
                </a:rPr>
                <a:t>70%</a:t>
              </a:r>
            </a:p>
            <a:p>
              <a:pPr>
                <a:lnSpc>
                  <a:spcPct val="80000"/>
                </a:lnSpc>
              </a:pPr>
              <a:r>
                <a:rPr lang="en-US" sz="1350" dirty="0" err="1">
                  <a:solidFill>
                    <a:schemeClr val="bg1"/>
                  </a:solidFill>
                  <a:cs typeface="+mn-ea"/>
                  <a:sym typeface="+mn-lt"/>
                </a:rPr>
                <a:t>Lorem</a:t>
              </a:r>
              <a:r>
                <a:rPr lang="en-US" sz="135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  <a:cs typeface="+mn-ea"/>
                  <a:sym typeface="+mn-lt"/>
                </a:rPr>
                <a:t>ipsum</a:t>
              </a:r>
              <a:endParaRPr lang="en-US" sz="135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41" name="Group 58"/>
            <p:cNvGrpSpPr/>
            <p:nvPr/>
          </p:nvGrpSpPr>
          <p:grpSpPr>
            <a:xfrm>
              <a:off x="685798" y="3874642"/>
              <a:ext cx="5869643" cy="1033405"/>
              <a:chOff x="914397" y="4023189"/>
              <a:chExt cx="7826190" cy="1377873"/>
            </a:xfrm>
          </p:grpSpPr>
          <p:sp>
            <p:nvSpPr>
              <p:cNvPr id="42" name="Freeform 12"/>
              <p:cNvSpPr>
                <a:spLocks noEditPoints="1"/>
              </p:cNvSpPr>
              <p:nvPr/>
            </p:nvSpPr>
            <p:spPr bwMode="auto">
              <a:xfrm>
                <a:off x="646364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Freeform 12"/>
              <p:cNvSpPr>
                <a:spLocks noEditPoints="1"/>
              </p:cNvSpPr>
              <p:nvPr/>
            </p:nvSpPr>
            <p:spPr bwMode="auto">
              <a:xfrm>
                <a:off x="725639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Freeform 12"/>
              <p:cNvSpPr>
                <a:spLocks noEditPoints="1"/>
              </p:cNvSpPr>
              <p:nvPr/>
            </p:nvSpPr>
            <p:spPr bwMode="auto">
              <a:xfrm>
                <a:off x="8049146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Freeform 51"/>
              <p:cNvSpPr>
                <a:spLocks noEditPoints="1"/>
              </p:cNvSpPr>
              <p:nvPr/>
            </p:nvSpPr>
            <p:spPr bwMode="auto">
              <a:xfrm>
                <a:off x="408539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Freeform 12"/>
              <p:cNvSpPr>
                <a:spLocks noEditPoints="1"/>
              </p:cNvSpPr>
              <p:nvPr/>
            </p:nvSpPr>
            <p:spPr bwMode="auto">
              <a:xfrm>
                <a:off x="487814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Freeform 12"/>
              <p:cNvSpPr>
                <a:spLocks noEditPoints="1"/>
              </p:cNvSpPr>
              <p:nvPr/>
            </p:nvSpPr>
            <p:spPr bwMode="auto">
              <a:xfrm>
                <a:off x="567089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Freeform 54"/>
              <p:cNvSpPr>
                <a:spLocks noEditPoints="1"/>
              </p:cNvSpPr>
              <p:nvPr/>
            </p:nvSpPr>
            <p:spPr bwMode="auto">
              <a:xfrm>
                <a:off x="329264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" name="Freeform 55"/>
              <p:cNvSpPr>
                <a:spLocks noEditPoints="1"/>
              </p:cNvSpPr>
              <p:nvPr/>
            </p:nvSpPr>
            <p:spPr bwMode="auto">
              <a:xfrm>
                <a:off x="91439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Freeform 12"/>
              <p:cNvSpPr>
                <a:spLocks noEditPoints="1"/>
              </p:cNvSpPr>
              <p:nvPr/>
            </p:nvSpPr>
            <p:spPr bwMode="auto">
              <a:xfrm>
                <a:off x="170714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Freeform 12"/>
              <p:cNvSpPr>
                <a:spLocks noEditPoints="1"/>
              </p:cNvSpPr>
              <p:nvPr/>
            </p:nvSpPr>
            <p:spPr bwMode="auto">
              <a:xfrm>
                <a:off x="2499897" y="4023189"/>
                <a:ext cx="691441" cy="1377873"/>
              </a:xfrm>
              <a:custGeom>
                <a:avLst/>
                <a:gdLst>
                  <a:gd name="T0" fmla="*/ 58 w 117"/>
                  <a:gd name="T1" fmla="*/ 41 h 238"/>
                  <a:gd name="T2" fmla="*/ 79 w 117"/>
                  <a:gd name="T3" fmla="*/ 20 h 238"/>
                  <a:gd name="T4" fmla="*/ 58 w 117"/>
                  <a:gd name="T5" fmla="*/ 0 h 238"/>
                  <a:gd name="T6" fmla="*/ 38 w 117"/>
                  <a:gd name="T7" fmla="*/ 20 h 238"/>
                  <a:gd name="T8" fmla="*/ 58 w 117"/>
                  <a:gd name="T9" fmla="*/ 41 h 238"/>
                  <a:gd name="T10" fmla="*/ 116 w 117"/>
                  <a:gd name="T11" fmla="*/ 134 h 238"/>
                  <a:gd name="T12" fmla="*/ 92 w 117"/>
                  <a:gd name="T13" fmla="*/ 65 h 238"/>
                  <a:gd name="T14" fmla="*/ 58 w 117"/>
                  <a:gd name="T15" fmla="*/ 51 h 238"/>
                  <a:gd name="T16" fmla="*/ 25 w 117"/>
                  <a:gd name="T17" fmla="*/ 65 h 238"/>
                  <a:gd name="T18" fmla="*/ 1 w 117"/>
                  <a:gd name="T19" fmla="*/ 134 h 238"/>
                  <a:gd name="T20" fmla="*/ 5 w 117"/>
                  <a:gd name="T21" fmla="*/ 142 h 238"/>
                  <a:gd name="T22" fmla="*/ 14 w 117"/>
                  <a:gd name="T23" fmla="*/ 139 h 238"/>
                  <a:gd name="T24" fmla="*/ 35 w 117"/>
                  <a:gd name="T25" fmla="*/ 91 h 238"/>
                  <a:gd name="T26" fmla="*/ 31 w 117"/>
                  <a:gd name="T27" fmla="*/ 231 h 238"/>
                  <a:gd name="T28" fmla="*/ 40 w 117"/>
                  <a:gd name="T29" fmla="*/ 238 h 238"/>
                  <a:gd name="T30" fmla="*/ 49 w 117"/>
                  <a:gd name="T31" fmla="*/ 231 h 238"/>
                  <a:gd name="T32" fmla="*/ 58 w 117"/>
                  <a:gd name="T33" fmla="*/ 149 h 238"/>
                  <a:gd name="T34" fmla="*/ 68 w 117"/>
                  <a:gd name="T35" fmla="*/ 231 h 238"/>
                  <a:gd name="T36" fmla="*/ 77 w 117"/>
                  <a:gd name="T37" fmla="*/ 238 h 238"/>
                  <a:gd name="T38" fmla="*/ 85 w 117"/>
                  <a:gd name="T39" fmla="*/ 231 h 238"/>
                  <a:gd name="T40" fmla="*/ 82 w 117"/>
                  <a:gd name="T41" fmla="*/ 91 h 238"/>
                  <a:gd name="T42" fmla="*/ 103 w 117"/>
                  <a:gd name="T43" fmla="*/ 139 h 238"/>
                  <a:gd name="T44" fmla="*/ 112 w 117"/>
                  <a:gd name="T45" fmla="*/ 142 h 238"/>
                  <a:gd name="T46" fmla="*/ 116 w 117"/>
                  <a:gd name="T47" fmla="*/ 1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238">
                    <a:moveTo>
                      <a:pt x="58" y="41"/>
                    </a:moveTo>
                    <a:cubicBezTo>
                      <a:pt x="70" y="41"/>
                      <a:pt x="79" y="32"/>
                      <a:pt x="79" y="20"/>
                    </a:cubicBezTo>
                    <a:cubicBezTo>
                      <a:pt x="79" y="9"/>
                      <a:pt x="70" y="0"/>
                      <a:pt x="58" y="0"/>
                    </a:cubicBezTo>
                    <a:cubicBezTo>
                      <a:pt x="47" y="0"/>
                      <a:pt x="38" y="9"/>
                      <a:pt x="38" y="20"/>
                    </a:cubicBezTo>
                    <a:cubicBezTo>
                      <a:pt x="38" y="32"/>
                      <a:pt x="47" y="41"/>
                      <a:pt x="58" y="41"/>
                    </a:cubicBezTo>
                    <a:close/>
                    <a:moveTo>
                      <a:pt x="116" y="134"/>
                    </a:moveTo>
                    <a:cubicBezTo>
                      <a:pt x="116" y="135"/>
                      <a:pt x="96" y="73"/>
                      <a:pt x="92" y="65"/>
                    </a:cubicBezTo>
                    <a:cubicBezTo>
                      <a:pt x="88" y="56"/>
                      <a:pt x="79" y="51"/>
                      <a:pt x="58" y="51"/>
                    </a:cubicBezTo>
                    <a:cubicBezTo>
                      <a:pt x="38" y="51"/>
                      <a:pt x="29" y="56"/>
                      <a:pt x="25" y="65"/>
                    </a:cubicBezTo>
                    <a:cubicBezTo>
                      <a:pt x="20" y="73"/>
                      <a:pt x="1" y="135"/>
                      <a:pt x="1" y="134"/>
                    </a:cubicBezTo>
                    <a:cubicBezTo>
                      <a:pt x="0" y="137"/>
                      <a:pt x="2" y="141"/>
                      <a:pt x="5" y="142"/>
                    </a:cubicBezTo>
                    <a:cubicBezTo>
                      <a:pt x="9" y="143"/>
                      <a:pt x="12" y="142"/>
                      <a:pt x="14" y="13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5" y="91"/>
                      <a:pt x="32" y="231"/>
                      <a:pt x="31" y="231"/>
                    </a:cubicBezTo>
                    <a:cubicBezTo>
                      <a:pt x="32" y="235"/>
                      <a:pt x="36" y="238"/>
                      <a:pt x="40" y="238"/>
                    </a:cubicBezTo>
                    <a:cubicBezTo>
                      <a:pt x="45" y="238"/>
                      <a:pt x="48" y="235"/>
                      <a:pt x="49" y="231"/>
                    </a:cubicBezTo>
                    <a:cubicBezTo>
                      <a:pt x="58" y="149"/>
                      <a:pt x="58" y="149"/>
                      <a:pt x="58" y="149"/>
                    </a:cubicBezTo>
                    <a:cubicBezTo>
                      <a:pt x="68" y="231"/>
                      <a:pt x="68" y="231"/>
                      <a:pt x="68" y="231"/>
                    </a:cubicBezTo>
                    <a:cubicBezTo>
                      <a:pt x="68" y="235"/>
                      <a:pt x="72" y="238"/>
                      <a:pt x="77" y="238"/>
                    </a:cubicBezTo>
                    <a:cubicBezTo>
                      <a:pt x="81" y="238"/>
                      <a:pt x="85" y="235"/>
                      <a:pt x="85" y="231"/>
                    </a:cubicBezTo>
                    <a:cubicBezTo>
                      <a:pt x="85" y="231"/>
                      <a:pt x="82" y="91"/>
                      <a:pt x="82" y="91"/>
                    </a:cubicBezTo>
                    <a:cubicBezTo>
                      <a:pt x="103" y="139"/>
                      <a:pt x="103" y="139"/>
                      <a:pt x="103" y="139"/>
                    </a:cubicBezTo>
                    <a:cubicBezTo>
                      <a:pt x="105" y="142"/>
                      <a:pt x="108" y="143"/>
                      <a:pt x="112" y="142"/>
                    </a:cubicBezTo>
                    <a:cubicBezTo>
                      <a:pt x="115" y="141"/>
                      <a:pt x="117" y="137"/>
                      <a:pt x="116" y="134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3001290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Five </a:t>
            </a:r>
            <a:r>
              <a:rPr lang="zh-CN" altLang="en-US" b="1" dirty="0">
                <a:cs typeface="+mn-ea"/>
                <a:sym typeface="+mn-lt"/>
              </a:rPr>
              <a:t>主要结论</a:t>
            </a: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00817"/>
            <a:ext cx="1828800" cy="24140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909148" y="1974263"/>
            <a:ext cx="2147415" cy="3280627"/>
            <a:chOff x="909148" y="1974263"/>
            <a:chExt cx="2147415" cy="3280627"/>
          </a:xfrm>
        </p:grpSpPr>
        <p:grpSp>
          <p:nvGrpSpPr>
            <p:cNvPr id="4" name="Group 75"/>
            <p:cNvGrpSpPr/>
            <p:nvPr/>
          </p:nvGrpSpPr>
          <p:grpSpPr>
            <a:xfrm rot="5400000">
              <a:off x="1143771" y="1817174"/>
              <a:ext cx="1755703" cy="2069881"/>
              <a:chOff x="1120775" y="1730534"/>
              <a:chExt cx="1085850" cy="1280160"/>
            </a:xfrm>
          </p:grpSpPr>
          <p:cxnSp>
            <p:nvCxnSpPr>
              <p:cNvPr id="5" name="Straight Connector 77"/>
              <p:cNvCxnSpPr/>
              <p:nvPr/>
            </p:nvCxnSpPr>
            <p:spPr>
              <a:xfrm rot="5400000">
                <a:off x="701040" y="2369820"/>
                <a:ext cx="1280160" cy="158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38100" dist="12700" sx="96000" sy="96000" algn="l" rotWithShape="0">
                  <a:prstClr val="black">
                    <a:alpha val="9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11"/>
              <p:cNvGrpSpPr/>
              <p:nvPr/>
            </p:nvGrpSpPr>
            <p:grpSpPr>
              <a:xfrm>
                <a:off x="1120775" y="1838325"/>
                <a:ext cx="1085850" cy="1077920"/>
                <a:chOff x="3810000" y="1948650"/>
                <a:chExt cx="1085850" cy="1077920"/>
              </a:xfrm>
            </p:grpSpPr>
            <p:sp>
              <p:nvSpPr>
                <p:cNvPr id="7" name="Trapezoid 95"/>
                <p:cNvSpPr/>
                <p:nvPr/>
              </p:nvSpPr>
              <p:spPr>
                <a:xfrm rot="5400000" flipH="1">
                  <a:off x="3665141" y="2318934"/>
                  <a:ext cx="892968" cy="152400"/>
                </a:xfrm>
                <a:prstGeom prst="trapezoid">
                  <a:avLst>
                    <a:gd name="adj" fmla="val 62501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" name="Parallelogram 96"/>
                <p:cNvSpPr/>
                <p:nvPr/>
              </p:nvSpPr>
              <p:spPr>
                <a:xfrm rot="16200000" flipV="1">
                  <a:off x="3508373" y="2343942"/>
                  <a:ext cx="984254" cy="381000"/>
                </a:xfrm>
                <a:prstGeom prst="parallelogram">
                  <a:avLst>
                    <a:gd name="adj" fmla="val 6324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Freeform 97"/>
                <p:cNvSpPr/>
                <p:nvPr/>
              </p:nvSpPr>
              <p:spPr>
                <a:xfrm rot="10800000" flipH="1" flipV="1">
                  <a:off x="3810000" y="2286000"/>
                  <a:ext cx="1085850" cy="740570"/>
                </a:xfrm>
                <a:custGeom>
                  <a:avLst/>
                  <a:gdLst>
                    <a:gd name="connsiteX0" fmla="*/ 0 w 838200"/>
                    <a:gd name="connsiteY0" fmla="*/ 0 h 657225"/>
                    <a:gd name="connsiteX1" fmla="*/ 838200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609600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483079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483079 w 838200"/>
                    <a:gd name="connsiteY1" fmla="*/ 0 h 657225"/>
                    <a:gd name="connsiteX2" fmla="*/ 602916 w 838200"/>
                    <a:gd name="connsiteY2" fmla="*/ 0 h 657225"/>
                    <a:gd name="connsiteX3" fmla="*/ 838200 w 838200"/>
                    <a:gd name="connsiteY3" fmla="*/ 657225 h 657225"/>
                    <a:gd name="connsiteX4" fmla="*/ 0 w 838200"/>
                    <a:gd name="connsiteY4" fmla="*/ 657225 h 657225"/>
                    <a:gd name="connsiteX5" fmla="*/ 0 w 838200"/>
                    <a:gd name="connsiteY5" fmla="*/ 0 h 657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8200" h="657225">
                      <a:moveTo>
                        <a:pt x="0" y="0"/>
                      </a:moveTo>
                      <a:lnTo>
                        <a:pt x="483079" y="0"/>
                      </a:lnTo>
                      <a:lnTo>
                        <a:pt x="602916" y="0"/>
                      </a:lnTo>
                      <a:lnTo>
                        <a:pt x="838200" y="657225"/>
                      </a:lnTo>
                      <a:lnTo>
                        <a:pt x="0" y="6572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76" name="组合 75"/>
            <p:cNvGrpSpPr/>
            <p:nvPr/>
          </p:nvGrpSpPr>
          <p:grpSpPr>
            <a:xfrm>
              <a:off x="1448811" y="2406385"/>
              <a:ext cx="578592" cy="445729"/>
              <a:chOff x="2486025" y="3619500"/>
              <a:chExt cx="1500188" cy="1155700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77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00" name="矩形 99"/>
            <p:cNvSpPr/>
            <p:nvPr/>
          </p:nvSpPr>
          <p:spPr>
            <a:xfrm>
              <a:off x="1011740" y="3942096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01" name="矩形 100"/>
            <p:cNvSpPr/>
            <p:nvPr/>
          </p:nvSpPr>
          <p:spPr>
            <a:xfrm>
              <a:off x="909148" y="4282316"/>
              <a:ext cx="2031325" cy="972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586319" y="1974263"/>
            <a:ext cx="2120976" cy="3280627"/>
            <a:chOff x="3586319" y="1974263"/>
            <a:chExt cx="2120976" cy="3280627"/>
          </a:xfrm>
        </p:grpSpPr>
        <p:grpSp>
          <p:nvGrpSpPr>
            <p:cNvPr id="17" name="Group 123"/>
            <p:cNvGrpSpPr/>
            <p:nvPr/>
          </p:nvGrpSpPr>
          <p:grpSpPr>
            <a:xfrm rot="5400000">
              <a:off x="3794503" y="1817174"/>
              <a:ext cx="1755703" cy="2069881"/>
              <a:chOff x="1120775" y="1730534"/>
              <a:chExt cx="1085850" cy="1280160"/>
            </a:xfrm>
          </p:grpSpPr>
          <p:cxnSp>
            <p:nvCxnSpPr>
              <p:cNvPr id="18" name="Straight Connector 124"/>
              <p:cNvCxnSpPr/>
              <p:nvPr/>
            </p:nvCxnSpPr>
            <p:spPr>
              <a:xfrm rot="5400000">
                <a:off x="701040" y="2369820"/>
                <a:ext cx="1280160" cy="158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38100" dist="12700" sx="96000" sy="96000" algn="l" rotWithShape="0">
                  <a:prstClr val="black">
                    <a:alpha val="9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1"/>
              <p:cNvGrpSpPr/>
              <p:nvPr/>
            </p:nvGrpSpPr>
            <p:grpSpPr>
              <a:xfrm>
                <a:off x="1120775" y="1838325"/>
                <a:ext cx="1085850" cy="1077920"/>
                <a:chOff x="3810000" y="1948650"/>
                <a:chExt cx="1085850" cy="1077920"/>
              </a:xfrm>
            </p:grpSpPr>
            <p:sp>
              <p:nvSpPr>
                <p:cNvPr id="20" name="Trapezoid 135"/>
                <p:cNvSpPr/>
                <p:nvPr/>
              </p:nvSpPr>
              <p:spPr>
                <a:xfrm rot="5400000" flipH="1">
                  <a:off x="3665141" y="2318934"/>
                  <a:ext cx="892968" cy="152400"/>
                </a:xfrm>
                <a:prstGeom prst="trapezoid">
                  <a:avLst>
                    <a:gd name="adj" fmla="val 62501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Parallelogram 136"/>
                <p:cNvSpPr/>
                <p:nvPr/>
              </p:nvSpPr>
              <p:spPr>
                <a:xfrm rot="16200000" flipV="1">
                  <a:off x="3508373" y="2343942"/>
                  <a:ext cx="984254" cy="381000"/>
                </a:xfrm>
                <a:prstGeom prst="parallelogram">
                  <a:avLst>
                    <a:gd name="adj" fmla="val 63243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Freeform 137"/>
                <p:cNvSpPr/>
                <p:nvPr/>
              </p:nvSpPr>
              <p:spPr>
                <a:xfrm rot="10800000" flipH="1" flipV="1">
                  <a:off x="3810000" y="2286000"/>
                  <a:ext cx="1085850" cy="740570"/>
                </a:xfrm>
                <a:custGeom>
                  <a:avLst/>
                  <a:gdLst>
                    <a:gd name="connsiteX0" fmla="*/ 0 w 838200"/>
                    <a:gd name="connsiteY0" fmla="*/ 0 h 657225"/>
                    <a:gd name="connsiteX1" fmla="*/ 838200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609600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483079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483079 w 838200"/>
                    <a:gd name="connsiteY1" fmla="*/ 0 h 657225"/>
                    <a:gd name="connsiteX2" fmla="*/ 602916 w 838200"/>
                    <a:gd name="connsiteY2" fmla="*/ 0 h 657225"/>
                    <a:gd name="connsiteX3" fmla="*/ 838200 w 838200"/>
                    <a:gd name="connsiteY3" fmla="*/ 657225 h 657225"/>
                    <a:gd name="connsiteX4" fmla="*/ 0 w 838200"/>
                    <a:gd name="connsiteY4" fmla="*/ 657225 h 657225"/>
                    <a:gd name="connsiteX5" fmla="*/ 0 w 838200"/>
                    <a:gd name="connsiteY5" fmla="*/ 0 h 657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8200" h="657225">
                      <a:moveTo>
                        <a:pt x="0" y="0"/>
                      </a:moveTo>
                      <a:lnTo>
                        <a:pt x="483079" y="0"/>
                      </a:lnTo>
                      <a:lnTo>
                        <a:pt x="602916" y="0"/>
                      </a:lnTo>
                      <a:lnTo>
                        <a:pt x="838200" y="657225"/>
                      </a:lnTo>
                      <a:lnTo>
                        <a:pt x="0" y="6572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82" name="组合 81"/>
            <p:cNvGrpSpPr/>
            <p:nvPr/>
          </p:nvGrpSpPr>
          <p:grpSpPr>
            <a:xfrm>
              <a:off x="4099543" y="2406385"/>
              <a:ext cx="578592" cy="445729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83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02" name="矩形 101"/>
            <p:cNvSpPr/>
            <p:nvPr/>
          </p:nvSpPr>
          <p:spPr>
            <a:xfrm>
              <a:off x="3688911" y="3942096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03" name="矩形 102"/>
            <p:cNvSpPr/>
            <p:nvPr/>
          </p:nvSpPr>
          <p:spPr>
            <a:xfrm>
              <a:off x="3586319" y="4282316"/>
              <a:ext cx="2031325" cy="972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160898" y="1974263"/>
            <a:ext cx="2197131" cy="3280627"/>
            <a:chOff x="6160898" y="1974263"/>
            <a:chExt cx="2197131" cy="3280627"/>
          </a:xfrm>
        </p:grpSpPr>
        <p:grpSp>
          <p:nvGrpSpPr>
            <p:cNvPr id="26" name="Group 144"/>
            <p:cNvGrpSpPr/>
            <p:nvPr/>
          </p:nvGrpSpPr>
          <p:grpSpPr>
            <a:xfrm rot="5400000">
              <a:off x="6445237" y="1817174"/>
              <a:ext cx="1755703" cy="2069881"/>
              <a:chOff x="1120775" y="1730534"/>
              <a:chExt cx="1085850" cy="1280160"/>
            </a:xfrm>
          </p:grpSpPr>
          <p:cxnSp>
            <p:nvCxnSpPr>
              <p:cNvPr id="27" name="Straight Connector 145"/>
              <p:cNvCxnSpPr/>
              <p:nvPr/>
            </p:nvCxnSpPr>
            <p:spPr>
              <a:xfrm rot="5400000">
                <a:off x="701040" y="2369820"/>
                <a:ext cx="1280160" cy="158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38100" dist="12700" sx="96000" sy="96000" algn="l" rotWithShape="0">
                  <a:prstClr val="black">
                    <a:alpha val="9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11"/>
              <p:cNvGrpSpPr/>
              <p:nvPr/>
            </p:nvGrpSpPr>
            <p:grpSpPr>
              <a:xfrm>
                <a:off x="1120775" y="1838325"/>
                <a:ext cx="1085850" cy="1077920"/>
                <a:chOff x="3810000" y="1948650"/>
                <a:chExt cx="1085850" cy="1077920"/>
              </a:xfrm>
            </p:grpSpPr>
            <p:sp>
              <p:nvSpPr>
                <p:cNvPr id="29" name="Trapezoid 147"/>
                <p:cNvSpPr/>
                <p:nvPr/>
              </p:nvSpPr>
              <p:spPr>
                <a:xfrm rot="5400000" flipH="1">
                  <a:off x="3665141" y="2318934"/>
                  <a:ext cx="892968" cy="152400"/>
                </a:xfrm>
                <a:prstGeom prst="trapezoid">
                  <a:avLst>
                    <a:gd name="adj" fmla="val 62501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Parallelogram 148"/>
                <p:cNvSpPr/>
                <p:nvPr/>
              </p:nvSpPr>
              <p:spPr>
                <a:xfrm rot="16200000" flipV="1">
                  <a:off x="3508373" y="2343942"/>
                  <a:ext cx="984254" cy="381000"/>
                </a:xfrm>
                <a:prstGeom prst="parallelogram">
                  <a:avLst>
                    <a:gd name="adj" fmla="val 63243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Freeform 149"/>
                <p:cNvSpPr/>
                <p:nvPr/>
              </p:nvSpPr>
              <p:spPr>
                <a:xfrm rot="10800000" flipH="1" flipV="1">
                  <a:off x="3810000" y="2286000"/>
                  <a:ext cx="1085850" cy="740570"/>
                </a:xfrm>
                <a:custGeom>
                  <a:avLst/>
                  <a:gdLst>
                    <a:gd name="connsiteX0" fmla="*/ 0 w 838200"/>
                    <a:gd name="connsiteY0" fmla="*/ 0 h 657225"/>
                    <a:gd name="connsiteX1" fmla="*/ 838200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609600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483079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483079 w 838200"/>
                    <a:gd name="connsiteY1" fmla="*/ 0 h 657225"/>
                    <a:gd name="connsiteX2" fmla="*/ 602916 w 838200"/>
                    <a:gd name="connsiteY2" fmla="*/ 0 h 657225"/>
                    <a:gd name="connsiteX3" fmla="*/ 838200 w 838200"/>
                    <a:gd name="connsiteY3" fmla="*/ 657225 h 657225"/>
                    <a:gd name="connsiteX4" fmla="*/ 0 w 838200"/>
                    <a:gd name="connsiteY4" fmla="*/ 657225 h 657225"/>
                    <a:gd name="connsiteX5" fmla="*/ 0 w 838200"/>
                    <a:gd name="connsiteY5" fmla="*/ 0 h 657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8200" h="657225">
                      <a:moveTo>
                        <a:pt x="0" y="0"/>
                      </a:moveTo>
                      <a:lnTo>
                        <a:pt x="483079" y="0"/>
                      </a:lnTo>
                      <a:lnTo>
                        <a:pt x="602916" y="0"/>
                      </a:lnTo>
                      <a:lnTo>
                        <a:pt x="838200" y="657225"/>
                      </a:lnTo>
                      <a:lnTo>
                        <a:pt x="0" y="6572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85" name="组合 84"/>
            <p:cNvGrpSpPr/>
            <p:nvPr/>
          </p:nvGrpSpPr>
          <p:grpSpPr>
            <a:xfrm>
              <a:off x="6750277" y="2406385"/>
              <a:ext cx="578592" cy="445729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86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04" name="矩形 103"/>
            <p:cNvSpPr/>
            <p:nvPr/>
          </p:nvSpPr>
          <p:spPr>
            <a:xfrm>
              <a:off x="6263490" y="3942096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05" name="矩形 104"/>
            <p:cNvSpPr/>
            <p:nvPr/>
          </p:nvSpPr>
          <p:spPr>
            <a:xfrm>
              <a:off x="6160898" y="4282316"/>
              <a:ext cx="2031325" cy="972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836288" y="1974263"/>
            <a:ext cx="2172473" cy="3280627"/>
            <a:chOff x="8836288" y="1974263"/>
            <a:chExt cx="2172473" cy="3280627"/>
          </a:xfrm>
        </p:grpSpPr>
        <p:grpSp>
          <p:nvGrpSpPr>
            <p:cNvPr id="35" name="Group 153"/>
            <p:cNvGrpSpPr/>
            <p:nvPr/>
          </p:nvGrpSpPr>
          <p:grpSpPr>
            <a:xfrm rot="5400000">
              <a:off x="9095969" y="1817174"/>
              <a:ext cx="1755703" cy="2069881"/>
              <a:chOff x="1120775" y="1730534"/>
              <a:chExt cx="1085850" cy="1280160"/>
            </a:xfrm>
          </p:grpSpPr>
          <p:cxnSp>
            <p:nvCxnSpPr>
              <p:cNvPr id="36" name="Straight Connector 154"/>
              <p:cNvCxnSpPr/>
              <p:nvPr/>
            </p:nvCxnSpPr>
            <p:spPr>
              <a:xfrm rot="5400000">
                <a:off x="701040" y="2369820"/>
                <a:ext cx="1280160" cy="158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38100" dist="12700" sx="96000" sy="96000" algn="l" rotWithShape="0">
                  <a:prstClr val="black">
                    <a:alpha val="9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Group 11"/>
              <p:cNvGrpSpPr/>
              <p:nvPr/>
            </p:nvGrpSpPr>
            <p:grpSpPr>
              <a:xfrm>
                <a:off x="1120775" y="1838325"/>
                <a:ext cx="1085850" cy="1077920"/>
                <a:chOff x="3810000" y="1948650"/>
                <a:chExt cx="1085850" cy="1077920"/>
              </a:xfrm>
            </p:grpSpPr>
            <p:sp>
              <p:nvSpPr>
                <p:cNvPr id="38" name="Trapezoid 156"/>
                <p:cNvSpPr/>
                <p:nvPr/>
              </p:nvSpPr>
              <p:spPr>
                <a:xfrm rot="5400000" flipH="1">
                  <a:off x="3665141" y="2318934"/>
                  <a:ext cx="892968" cy="152400"/>
                </a:xfrm>
                <a:prstGeom prst="trapezoid">
                  <a:avLst>
                    <a:gd name="adj" fmla="val 62501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Parallelogram 157"/>
                <p:cNvSpPr/>
                <p:nvPr/>
              </p:nvSpPr>
              <p:spPr>
                <a:xfrm rot="16200000" flipV="1">
                  <a:off x="3508373" y="2343942"/>
                  <a:ext cx="984254" cy="381000"/>
                </a:xfrm>
                <a:prstGeom prst="parallelogram">
                  <a:avLst>
                    <a:gd name="adj" fmla="val 63243"/>
                  </a:avLst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 158"/>
                <p:cNvSpPr/>
                <p:nvPr/>
              </p:nvSpPr>
              <p:spPr>
                <a:xfrm rot="10800000" flipH="1" flipV="1">
                  <a:off x="3810000" y="2286000"/>
                  <a:ext cx="1085850" cy="740570"/>
                </a:xfrm>
                <a:custGeom>
                  <a:avLst/>
                  <a:gdLst>
                    <a:gd name="connsiteX0" fmla="*/ 0 w 838200"/>
                    <a:gd name="connsiteY0" fmla="*/ 0 h 657225"/>
                    <a:gd name="connsiteX1" fmla="*/ 838200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609600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483079 w 838200"/>
                    <a:gd name="connsiteY1" fmla="*/ 0 h 657225"/>
                    <a:gd name="connsiteX2" fmla="*/ 838200 w 838200"/>
                    <a:gd name="connsiteY2" fmla="*/ 657225 h 657225"/>
                    <a:gd name="connsiteX3" fmla="*/ 0 w 838200"/>
                    <a:gd name="connsiteY3" fmla="*/ 657225 h 657225"/>
                    <a:gd name="connsiteX4" fmla="*/ 0 w 838200"/>
                    <a:gd name="connsiteY4" fmla="*/ 0 h 657225"/>
                    <a:gd name="connsiteX0" fmla="*/ 0 w 838200"/>
                    <a:gd name="connsiteY0" fmla="*/ 0 h 657225"/>
                    <a:gd name="connsiteX1" fmla="*/ 483079 w 838200"/>
                    <a:gd name="connsiteY1" fmla="*/ 0 h 657225"/>
                    <a:gd name="connsiteX2" fmla="*/ 602916 w 838200"/>
                    <a:gd name="connsiteY2" fmla="*/ 0 h 657225"/>
                    <a:gd name="connsiteX3" fmla="*/ 838200 w 838200"/>
                    <a:gd name="connsiteY3" fmla="*/ 657225 h 657225"/>
                    <a:gd name="connsiteX4" fmla="*/ 0 w 838200"/>
                    <a:gd name="connsiteY4" fmla="*/ 657225 h 657225"/>
                    <a:gd name="connsiteX5" fmla="*/ 0 w 838200"/>
                    <a:gd name="connsiteY5" fmla="*/ 0 h 657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8200" h="657225">
                      <a:moveTo>
                        <a:pt x="0" y="0"/>
                      </a:moveTo>
                      <a:lnTo>
                        <a:pt x="483079" y="0"/>
                      </a:lnTo>
                      <a:lnTo>
                        <a:pt x="602916" y="0"/>
                      </a:lnTo>
                      <a:lnTo>
                        <a:pt x="838200" y="657225"/>
                      </a:lnTo>
                      <a:lnTo>
                        <a:pt x="0" y="6572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97" name="组合 96"/>
            <p:cNvGrpSpPr/>
            <p:nvPr/>
          </p:nvGrpSpPr>
          <p:grpSpPr>
            <a:xfrm>
              <a:off x="9405152" y="2406385"/>
              <a:ext cx="578592" cy="445729"/>
              <a:chOff x="2486025" y="3619500"/>
              <a:chExt cx="1500188" cy="1155700"/>
            </a:xfrm>
            <a:solidFill>
              <a:schemeClr val="bg1"/>
            </a:solidFill>
          </p:grpSpPr>
          <p:sp>
            <p:nvSpPr>
              <p:cNvPr id="9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06" name="矩形 105"/>
            <p:cNvSpPr/>
            <p:nvPr/>
          </p:nvSpPr>
          <p:spPr>
            <a:xfrm>
              <a:off x="8938880" y="3942096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点击此处添加标题</a:t>
              </a:r>
            </a:p>
          </p:txBody>
        </p:sp>
        <p:sp>
          <p:nvSpPr>
            <p:cNvPr id="107" name="矩形 106"/>
            <p:cNvSpPr/>
            <p:nvPr/>
          </p:nvSpPr>
          <p:spPr>
            <a:xfrm>
              <a:off x="8836288" y="4282316"/>
              <a:ext cx="2031325" cy="972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9258370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参考文献</a:t>
            </a:r>
            <a:endParaRPr kumimoji="1" lang="zh-CN" altLang="en-US" dirty="0">
              <a:cs typeface="+mn-ea"/>
              <a:sym typeface="+mn-lt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00817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4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Six </a:t>
            </a:r>
            <a:r>
              <a:rPr lang="zh-CN" altLang="en-US" b="1" dirty="0">
                <a:cs typeface="+mn-ea"/>
                <a:sym typeface="+mn-lt"/>
              </a:rPr>
              <a:t>参考文献</a:t>
            </a: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00817"/>
            <a:ext cx="1828800" cy="24140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71514" y="886872"/>
            <a:ext cx="10563754" cy="3168661"/>
          </a:xfrm>
          <a:prstGeom prst="rect">
            <a:avLst/>
          </a:prstGeom>
        </p:spPr>
        <p:txBody>
          <a:bodyPr wrap="square" numCol="2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期刊类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[J].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刊名，出版年份，卷号（期号）：起止页码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专著类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书名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[M].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出版地：出版社，出版年份：起止页码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报纸类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[N].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报纸名，出版日期（版次）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论文集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[C].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出版地：出版者，出版年份：起始页码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学位论文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[D].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出版地：保存者，出版年份：起始页码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6.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研究报告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[R].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出版地：出版者，出版年份：起始页码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7.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条例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颁布单位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条例名称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发布日期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8.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译著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序号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]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原著作者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书名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[M].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译者，译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出版地：出版社，出版年份：起止页码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6930772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THANK YOU FOR WATCHING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指导老师：</a:t>
            </a:r>
            <a:r>
              <a:rPr lang="en-US" altLang="zh-CN" dirty="0">
                <a:latin typeface="+mn-lt"/>
                <a:cs typeface="+mn-ea"/>
                <a:sym typeface="+mn-lt"/>
              </a:rPr>
              <a:t>John Doe  </a:t>
            </a:r>
            <a:r>
              <a:rPr lang="zh-CN" altLang="en-US" dirty="0">
                <a:latin typeface="+mn-lt"/>
                <a:cs typeface="+mn-ea"/>
                <a:sym typeface="+mn-lt"/>
              </a:rPr>
              <a:t>报告人：</a:t>
            </a:r>
            <a:r>
              <a:rPr lang="en-US" altLang="zh-CN" dirty="0">
                <a:latin typeface="+mn-lt"/>
                <a:cs typeface="+mn-ea"/>
                <a:sym typeface="+mn-lt"/>
              </a:rPr>
              <a:t>Jane Doe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PRESENTED BY OfficePLUS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00817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3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04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742059" y="2980266"/>
            <a:ext cx="4711482" cy="897467"/>
          </a:xfrm>
        </p:spPr>
        <p:txBody>
          <a:bodyPr/>
          <a:lstStyle/>
          <a:p>
            <a:r>
              <a:rPr lang="en-US" altLang="zh-CN" dirty="0" smtClean="0">
                <a:ln w="6350">
                  <a:noFill/>
                </a:ln>
                <a:cs typeface="+mn-ea"/>
                <a:sym typeface="+mn-lt"/>
              </a:rPr>
              <a:t>Introduction</a:t>
            </a:r>
            <a:endParaRPr lang="zh-CN" altLang="en-US" dirty="0">
              <a:ln w="6350">
                <a:noFill/>
              </a:ln>
              <a:cs typeface="+mn-ea"/>
              <a:sym typeface="+mn-lt"/>
            </a:endParaRPr>
          </a:p>
          <a:p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61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http://dc.office.msn.com.cn/t/22/C815E52C30F35F2CDC85619412EDF15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" r="114" b="118"/>
          <a:stretch/>
        </p:blipFill>
        <p:spPr bwMode="auto">
          <a:xfrm>
            <a:off x="-1" y="0"/>
            <a:ext cx="12194258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背景图片素材</a:t>
            </a:r>
          </a:p>
        </p:txBody>
      </p:sp>
      <p:sp>
        <p:nvSpPr>
          <p:cNvPr id="7" name="矩形 6"/>
          <p:cNvSpPr/>
          <p:nvPr/>
        </p:nvSpPr>
        <p:spPr>
          <a:xfrm>
            <a:off x="440603" y="182445"/>
            <a:ext cx="8515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OfficePLUS</a:t>
            </a:r>
            <a:endParaRPr lang="zh-CN" altLang="en-US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7251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52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accent1"/>
                </a:solidFill>
                <a:cs typeface="+mn-ea"/>
                <a:sym typeface="+mn-lt"/>
              </a:rPr>
              <a:t>Part 1: Introduction</a:t>
            </a: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等腰三角形 6"/>
          <p:cNvSpPr/>
          <p:nvPr/>
        </p:nvSpPr>
        <p:spPr>
          <a:xfrm>
            <a:off x="611714" y="2908992"/>
            <a:ext cx="181055" cy="182906"/>
          </a:xfrm>
          <a:prstGeom prst="triangle">
            <a:avLst>
              <a:gd name="adj" fmla="val 10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4114" y="1143000"/>
            <a:ext cx="5100310" cy="228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等腰三角形 5"/>
          <p:cNvSpPr/>
          <p:nvPr/>
        </p:nvSpPr>
        <p:spPr>
          <a:xfrm>
            <a:off x="2542570" y="960094"/>
            <a:ext cx="181055" cy="182906"/>
          </a:xfrm>
          <a:prstGeom prst="triangle">
            <a:avLst>
              <a:gd name="adj" fmla="val 10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等腰三角形 51"/>
          <p:cNvSpPr/>
          <p:nvPr/>
        </p:nvSpPr>
        <p:spPr>
          <a:xfrm>
            <a:off x="6225114" y="2908992"/>
            <a:ext cx="181055" cy="182906"/>
          </a:xfrm>
          <a:prstGeom prst="triangle">
            <a:avLst>
              <a:gd name="adj" fmla="val 10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377514" y="1143000"/>
            <a:ext cx="5100310" cy="228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>
              <a:cs typeface="+mn-ea"/>
              <a:sym typeface="+mn-lt"/>
            </a:endParaRPr>
          </a:p>
        </p:txBody>
      </p:sp>
      <p:sp>
        <p:nvSpPr>
          <p:cNvPr id="55" name="等腰三角形 54"/>
          <p:cNvSpPr/>
          <p:nvPr/>
        </p:nvSpPr>
        <p:spPr>
          <a:xfrm>
            <a:off x="8155970" y="960094"/>
            <a:ext cx="181055" cy="182906"/>
          </a:xfrm>
          <a:prstGeom prst="triangle">
            <a:avLst>
              <a:gd name="adj" fmla="val 10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>
              <a:cs typeface="+mn-ea"/>
              <a:sym typeface="+mn-lt"/>
            </a:endParaRPr>
          </a:p>
        </p:txBody>
      </p:sp>
      <p:sp>
        <p:nvSpPr>
          <p:cNvPr id="61" name="等腰三角形 60"/>
          <p:cNvSpPr/>
          <p:nvPr/>
        </p:nvSpPr>
        <p:spPr>
          <a:xfrm>
            <a:off x="611714" y="5482859"/>
            <a:ext cx="181055" cy="182906"/>
          </a:xfrm>
          <a:prstGeom prst="triangle">
            <a:avLst>
              <a:gd name="adj" fmla="val 10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64114" y="3716867"/>
            <a:ext cx="5100310" cy="228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4" name="等腰三角形 63"/>
          <p:cNvSpPr/>
          <p:nvPr/>
        </p:nvSpPr>
        <p:spPr>
          <a:xfrm>
            <a:off x="2542570" y="3533961"/>
            <a:ext cx="181055" cy="182906"/>
          </a:xfrm>
          <a:prstGeom prst="triangle">
            <a:avLst>
              <a:gd name="adj" fmla="val 10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6225114" y="2831881"/>
            <a:ext cx="5252710" cy="3170986"/>
            <a:chOff x="611714" y="258014"/>
            <a:chExt cx="5252710" cy="3170986"/>
          </a:xfrm>
        </p:grpSpPr>
        <p:grpSp>
          <p:nvGrpSpPr>
            <p:cNvPr id="66" name="组合 65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0" name="等腰三角形 69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2" name="梯形 71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3" name="等腰三角形 72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187" y="1448357"/>
            <a:ext cx="3816492" cy="170110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86425" y="258014"/>
            <a:ext cx="796684" cy="2990172"/>
            <a:chOff x="986425" y="258014"/>
            <a:chExt cx="796684" cy="2990172"/>
          </a:xfrm>
        </p:grpSpPr>
        <p:sp>
          <p:nvSpPr>
            <p:cNvPr id="5" name="梯形 4"/>
            <p:cNvSpPr/>
            <p:nvPr/>
          </p:nvSpPr>
          <p:spPr>
            <a:xfrm rot="18877615">
              <a:off x="-110319" y="1354758"/>
              <a:ext cx="2990172" cy="796684"/>
            </a:xfrm>
            <a:prstGeom prst="trapezoid">
              <a:avLst>
                <a:gd name="adj" fmla="val 10019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45448" y="1396834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56" y="1705325"/>
            <a:ext cx="4212253" cy="1316329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6599825" y="258014"/>
            <a:ext cx="796684" cy="2990172"/>
            <a:chOff x="6599825" y="258014"/>
            <a:chExt cx="796684" cy="2990172"/>
          </a:xfrm>
        </p:grpSpPr>
        <p:sp>
          <p:nvSpPr>
            <p:cNvPr id="54" name="梯形 53"/>
            <p:cNvSpPr/>
            <p:nvPr/>
          </p:nvSpPr>
          <p:spPr>
            <a:xfrm rot="18877615">
              <a:off x="5503081" y="1354758"/>
              <a:ext cx="2990172" cy="796684"/>
            </a:xfrm>
            <a:prstGeom prst="trapezoid">
              <a:avLst>
                <a:gd name="adj" fmla="val 10019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 dirty="0"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9588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26" name="Picture 2" descr="Image result for unsupervised learning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54" y="4111240"/>
            <a:ext cx="4103158" cy="166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986425" y="2831881"/>
            <a:ext cx="796684" cy="2990172"/>
            <a:chOff x="986425" y="2831881"/>
            <a:chExt cx="796684" cy="2990172"/>
          </a:xfrm>
        </p:grpSpPr>
        <p:sp>
          <p:nvSpPr>
            <p:cNvPr id="63" name="梯形 62"/>
            <p:cNvSpPr/>
            <p:nvPr/>
          </p:nvSpPr>
          <p:spPr>
            <a:xfrm rot="18877615">
              <a:off x="-110319" y="3928625"/>
              <a:ext cx="2990172" cy="796684"/>
            </a:xfrm>
            <a:prstGeom prst="trapezoid">
              <a:avLst>
                <a:gd name="adj" fmla="val 10019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345448" y="3970701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759356" y="3178814"/>
            <a:ext cx="3844154" cy="2301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  <a:hlinkClick r:id="rId5"/>
              </a:rPr>
              <a:t>https://www.leverege.com/blogpost/machine-learning-course-iot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060455" y="3035952"/>
            <a:ext cx="4212253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900" dirty="0">
                <a:hlinkClick r:id="rId6"/>
              </a:rPr>
              <a:t>https://stanford.edu/~shervine/teaching/cs-229/cheatsheet-unsupervised-learning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6980" y="3941702"/>
            <a:ext cx="3305175" cy="1676400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6377515" y="5618700"/>
            <a:ext cx="5100310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900" dirty="0">
                <a:hlinkClick r:id="rId8"/>
              </a:rPr>
              <a:t>https://www.quora.com/What-is-the-difference-between-supervised-and-unsupervised-learning-algorithms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955301276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Definition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30185" y="1058238"/>
            <a:ext cx="763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https://developer.ibm.com/articles/cc-models-machine-learning/</a:t>
            </a:r>
            <a:endParaRPr lang="zh-CN" altLang="en-US" dirty="0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702954228"/>
              </p:ext>
            </p:extLst>
          </p:nvPr>
        </p:nvGraphicFramePr>
        <p:xfrm>
          <a:off x="184935" y="1859623"/>
          <a:ext cx="5537771" cy="4411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9282" y="2695603"/>
            <a:ext cx="5525999" cy="249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03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23686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385865" y="2723412"/>
            <a:ext cx="3420269" cy="897467"/>
          </a:xfrm>
        </p:spPr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Pros and Cons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00817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7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Part </a:t>
            </a:r>
            <a:r>
              <a:rPr lang="en-US" altLang="zh-CN" b="1" dirty="0" smtClean="0">
                <a:cs typeface="+mn-ea"/>
                <a:sym typeface="+mn-lt"/>
              </a:rPr>
              <a:t>3: Pros and Cons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34498" y="2051211"/>
            <a:ext cx="3266536" cy="363658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2774878" y="1868307"/>
            <a:ext cx="184076" cy="185958"/>
          </a:xfrm>
          <a:prstGeom prst="triangle">
            <a:avLst>
              <a:gd name="adj" fmla="val 10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232639" y="3388893"/>
            <a:ext cx="201859" cy="203923"/>
          </a:xfrm>
          <a:prstGeom prst="triangle">
            <a:avLst>
              <a:gd name="adj" fmla="val 10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/>
        </p:nvSpPr>
        <p:spPr>
          <a:xfrm rot="5400000">
            <a:off x="1231956" y="1865819"/>
            <a:ext cx="1724510" cy="172948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598156" y="3047072"/>
            <a:ext cx="3026544" cy="264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Make the training more efficient, convenient and cheap</a:t>
            </a:r>
          </a:p>
          <a:p>
            <a:pPr algn="ctr" defTabSz="609585"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</a:rPr>
              <a:t>Avoid the biases created by human </a:t>
            </a:r>
            <a:r>
              <a:rPr lang="en-US" altLang="zh-CN" dirty="0" smtClean="0">
                <a:solidFill>
                  <a:schemeClr val="bg1"/>
                </a:solidFill>
                <a:cs typeface="+mn-ea"/>
              </a:rPr>
              <a:t>intervention</a:t>
            </a:r>
          </a:p>
          <a:p>
            <a:pPr algn="ctr"/>
            <a:endParaRPr lang="en-US" altLang="zh-CN" dirty="0">
              <a:solidFill>
                <a:schemeClr val="bg1"/>
              </a:solidFill>
              <a:cs typeface="+mn-ea"/>
            </a:endParaRP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cs typeface="+mn-ea"/>
              </a:rPr>
              <a:t>Limited</a:t>
            </a:r>
            <a:endParaRPr lang="en-US" altLang="zh-CN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99045" y="2179005"/>
            <a:ext cx="943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P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ros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549317" y="2051210"/>
            <a:ext cx="3266536" cy="36365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>
            <a:off x="7889697" y="1868306"/>
            <a:ext cx="184076" cy="185958"/>
          </a:xfrm>
          <a:prstGeom prst="triangle">
            <a:avLst>
              <a:gd name="adj" fmla="val 10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等腰三角形 33"/>
          <p:cNvSpPr/>
          <p:nvPr/>
        </p:nvSpPr>
        <p:spPr>
          <a:xfrm>
            <a:off x="6347458" y="3388892"/>
            <a:ext cx="201859" cy="203923"/>
          </a:xfrm>
          <a:prstGeom prst="triangle">
            <a:avLst>
              <a:gd name="adj" fmla="val 10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直角三角形 34"/>
          <p:cNvSpPr/>
          <p:nvPr/>
        </p:nvSpPr>
        <p:spPr>
          <a:xfrm rot="5400000">
            <a:off x="6346775" y="1865818"/>
            <a:ext cx="1724510" cy="172948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712975" y="3047071"/>
            <a:ext cx="30265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</a:rPr>
              <a:t>When you set up an evolutionary algorithm, the blind spot of the algorithm will lead to poor </a:t>
            </a:r>
            <a:r>
              <a:rPr lang="en-US" altLang="zh-CN" dirty="0" smtClean="0">
                <a:solidFill>
                  <a:schemeClr val="bg1"/>
                </a:solidFill>
                <a:cs typeface="+mn-ea"/>
              </a:rPr>
              <a:t>results</a:t>
            </a:r>
          </a:p>
          <a:p>
            <a:pPr algn="ctr"/>
            <a:endParaRPr lang="en-US" altLang="zh-CN" dirty="0">
              <a:solidFill>
                <a:schemeClr val="bg1"/>
              </a:solidFill>
              <a:cs typeface="+mn-ea"/>
            </a:endParaRP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cs typeface="+mn-ea"/>
              </a:rPr>
              <a:t>Replace human being?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513864" y="2179004"/>
            <a:ext cx="943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Cons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8328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Part 3 : Pros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37114" y="1716293"/>
            <a:ext cx="4382968" cy="3693319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Alpha Go Zero</a:t>
            </a:r>
          </a:p>
          <a:p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Alpha Go </a:t>
            </a:r>
            <a:r>
              <a:rPr lang="en-US" altLang="zh-CN" dirty="0">
                <a:solidFill>
                  <a:schemeClr val="bg1"/>
                </a:solidFill>
              </a:rPr>
              <a:t>Zero successfully taught itself the game without asking human experts for help</a:t>
            </a:r>
            <a:r>
              <a:rPr lang="en-US" altLang="zh-CN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It </a:t>
            </a:r>
            <a:r>
              <a:rPr lang="en-US" altLang="zh-CN" dirty="0">
                <a:solidFill>
                  <a:srgbClr val="FFC000"/>
                </a:solidFill>
              </a:rPr>
              <a:t>performs better</a:t>
            </a:r>
            <a:r>
              <a:rPr lang="en-US" altLang="zh-CN" dirty="0">
                <a:solidFill>
                  <a:schemeClr val="bg1"/>
                </a:solidFill>
              </a:rPr>
              <a:t> in games, learns </a:t>
            </a:r>
            <a:r>
              <a:rPr lang="en-US" altLang="zh-CN" dirty="0">
                <a:solidFill>
                  <a:srgbClr val="FFC000"/>
                </a:solidFill>
              </a:rPr>
              <a:t>faster</a:t>
            </a:r>
            <a:r>
              <a:rPr lang="en-US" altLang="zh-CN" dirty="0">
                <a:solidFill>
                  <a:schemeClr val="bg1"/>
                </a:solidFill>
              </a:rPr>
              <a:t>, and does well </a:t>
            </a:r>
            <a:r>
              <a:rPr lang="en-US" altLang="zh-CN" dirty="0">
                <a:solidFill>
                  <a:srgbClr val="FFC000"/>
                </a:solidFill>
              </a:rPr>
              <a:t>with less computing hardware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It took two days to defeat the old Alpha Go</a:t>
            </a:r>
          </a:p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7542" y="5201863"/>
            <a:ext cx="60470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hlinkClick r:id="rId2"/>
              </a:rPr>
              <a:t>https://analyticsindiamag.com/deepminds-alphago-zero-really-scientific-breakthrough-step-towards-general-intelligence/</a:t>
            </a:r>
            <a:endParaRPr lang="zh-CN" altLang="en-US" sz="1050" dirty="0"/>
          </a:p>
        </p:txBody>
      </p:sp>
      <p:pic>
        <p:nvPicPr>
          <p:cNvPr id="2050" name="Picture 2" descr="Image result for alpha go ze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44" y="1866737"/>
            <a:ext cx="5929112" cy="333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208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Part 3: Cons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49032" y="1253956"/>
            <a:ext cx="10621718" cy="5262979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A </a:t>
            </a:r>
            <a:r>
              <a:rPr lang="en-US" altLang="zh-CN" dirty="0">
                <a:solidFill>
                  <a:schemeClr val="bg1"/>
                </a:solidFill>
              </a:rPr>
              <a:t>manipulator is asked to move a block of wood to a designated spot on the </a:t>
            </a:r>
            <a:r>
              <a:rPr lang="en-US" altLang="zh-CN" dirty="0" smtClean="0">
                <a:solidFill>
                  <a:schemeClr val="bg1"/>
                </a:solidFill>
              </a:rPr>
              <a:t>table.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   So it moved </a:t>
            </a:r>
            <a:r>
              <a:rPr lang="en-US" altLang="zh-CN" dirty="0">
                <a:solidFill>
                  <a:schemeClr val="bg1"/>
                </a:solidFill>
              </a:rPr>
              <a:t>the table</a:t>
            </a:r>
            <a:r>
              <a:rPr lang="en-US" altLang="zh-CN" dirty="0" smtClean="0">
                <a:solidFill>
                  <a:schemeClr val="bg1"/>
                </a:solidFill>
              </a:rPr>
              <a:t>.                                                                                         </a:t>
            </a:r>
            <a:r>
              <a:rPr lang="en-US" altLang="zh-CN" sz="1400" dirty="0" smtClean="0">
                <a:solidFill>
                  <a:schemeClr val="bg1"/>
                </a:solidFill>
              </a:rPr>
              <a:t>Chopra</a:t>
            </a:r>
            <a:r>
              <a:rPr lang="en-US" altLang="zh-CN" sz="1400" dirty="0">
                <a:solidFill>
                  <a:schemeClr val="bg1"/>
                </a:solidFill>
              </a:rPr>
              <a:t>, 2018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   A </a:t>
            </a:r>
            <a:r>
              <a:rPr lang="en-US" altLang="zh-CN" dirty="0">
                <a:solidFill>
                  <a:schemeClr val="bg1"/>
                </a:solidFill>
              </a:rPr>
              <a:t>program was asked to evolve creatures that could run very </a:t>
            </a:r>
            <a:r>
              <a:rPr lang="en-US" altLang="zh-CN" dirty="0" smtClean="0">
                <a:solidFill>
                  <a:schemeClr val="bg1"/>
                </a:solidFill>
              </a:rPr>
              <a:t>fast.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   So it evolve a creature with extremely height and it gained </a:t>
            </a:r>
            <a:r>
              <a:rPr lang="en-US" altLang="zh-CN" dirty="0">
                <a:solidFill>
                  <a:schemeClr val="bg1"/>
                </a:solidFill>
              </a:rPr>
              <a:t>high speed in the process of falling</a:t>
            </a:r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dirty="0" smtClean="0">
                <a:solidFill>
                  <a:schemeClr val="bg1"/>
                </a:solidFill>
              </a:rPr>
              <a:t>							            </a:t>
            </a:r>
            <a:r>
              <a:rPr lang="en-US" altLang="zh-CN" sz="1400" dirty="0">
                <a:solidFill>
                  <a:schemeClr val="bg1"/>
                </a:solidFill>
              </a:rPr>
              <a:t>Sims, </a:t>
            </a:r>
            <a:r>
              <a:rPr lang="en-US" altLang="zh-CN" sz="1400" dirty="0" smtClean="0">
                <a:solidFill>
                  <a:schemeClr val="bg1"/>
                </a:solidFill>
              </a:rPr>
              <a:t>1994</a:t>
            </a:r>
          </a:p>
          <a:p>
            <a:endParaRPr lang="en-US" altLang="zh-CN" sz="1400" dirty="0" smtClean="0">
              <a:solidFill>
                <a:schemeClr val="bg1"/>
              </a:solidFill>
            </a:endParaRP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endParaRPr lang="en-US" altLang="zh-CN" sz="1400" dirty="0" smtClean="0">
              <a:solidFill>
                <a:schemeClr val="bg1"/>
              </a:solidFill>
            </a:endParaRP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endParaRPr lang="en-US" altLang="zh-CN" sz="1400" dirty="0" smtClean="0">
              <a:solidFill>
                <a:schemeClr val="bg1"/>
              </a:solidFill>
            </a:endParaRP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endParaRPr lang="en-US" altLang="zh-CN" sz="1400" dirty="0" smtClean="0">
              <a:solidFill>
                <a:schemeClr val="bg1"/>
              </a:solidFill>
            </a:endParaRP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endParaRPr lang="en-US" altLang="zh-CN" sz="1400" dirty="0" smtClean="0">
              <a:solidFill>
                <a:schemeClr val="bg1"/>
              </a:solidFill>
            </a:endParaRP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endParaRPr lang="en-US" altLang="zh-CN" sz="1400" dirty="0" smtClean="0">
              <a:solidFill>
                <a:schemeClr val="bg1"/>
              </a:solidFill>
            </a:endParaRP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endParaRPr lang="en-US" altLang="zh-CN" sz="1400" dirty="0" smtClean="0">
              <a:solidFill>
                <a:schemeClr val="bg1"/>
              </a:solidFill>
            </a:endParaRP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endParaRPr lang="en-US" altLang="zh-CN" sz="1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188" y="3256908"/>
            <a:ext cx="6551879" cy="258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00281"/>
      </p:ext>
    </p:extLst>
  </p:cSld>
  <p:clrMapOvr>
    <a:masterClrMapping/>
  </p:clrMapOvr>
</p:sld>
</file>

<file path=ppt/theme/theme1.xml><?xml version="1.0" encoding="utf-8"?>
<a:theme xmlns:a="http://schemas.openxmlformats.org/drawingml/2006/main" name="模板页面">
  <a:themeElements>
    <a:clrScheme name="自定义 2">
      <a:dk1>
        <a:srgbClr val="000000"/>
      </a:dk1>
      <a:lt1>
        <a:srgbClr val="FFFFFF"/>
      </a:lt1>
      <a:dk2>
        <a:srgbClr val="010101"/>
      </a:dk2>
      <a:lt2>
        <a:srgbClr val="FFFFFF"/>
      </a:lt2>
      <a:accent1>
        <a:srgbClr val="FFC000"/>
      </a:accent1>
      <a:accent2>
        <a:srgbClr val="B2A32B"/>
      </a:accent2>
      <a:accent3>
        <a:srgbClr val="6EA8CC"/>
      </a:accent3>
      <a:accent4>
        <a:srgbClr val="BDE6FF"/>
      </a:accent4>
      <a:accent5>
        <a:srgbClr val="000000"/>
      </a:accent5>
      <a:accent6>
        <a:srgbClr val="FFE93D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943</TotalTime>
  <Words>1944</Words>
  <Application>Microsoft Office PowerPoint</Application>
  <PresentationFormat>宽屏</PresentationFormat>
  <Paragraphs>249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等线</vt:lpstr>
      <vt:lpstr>宋体</vt:lpstr>
      <vt:lpstr>微软雅黑</vt:lpstr>
      <vt:lpstr>Arial</vt:lpstr>
      <vt:lpstr>Calibri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fang ark</cp:lastModifiedBy>
  <cp:revision>87</cp:revision>
  <dcterms:created xsi:type="dcterms:W3CDTF">2015-08-18T02:51:41Z</dcterms:created>
  <dcterms:modified xsi:type="dcterms:W3CDTF">2019-10-15T02:54:54Z</dcterms:modified>
  <cp:category/>
</cp:coreProperties>
</file>